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339" r:id="rId5"/>
    <p:sldId id="338" r:id="rId6"/>
    <p:sldId id="349" r:id="rId7"/>
    <p:sldId id="340" r:id="rId8"/>
    <p:sldId id="341" r:id="rId9"/>
    <p:sldId id="351" r:id="rId10"/>
    <p:sldId id="342" r:id="rId11"/>
    <p:sldId id="350" r:id="rId12"/>
    <p:sldId id="352" r:id="rId13"/>
    <p:sldId id="353" r:id="rId14"/>
    <p:sldId id="354" r:id="rId15"/>
    <p:sldId id="355" r:id="rId16"/>
    <p:sldId id="356" r:id="rId17"/>
    <p:sldId id="358" r:id="rId18"/>
    <p:sldId id="359" r:id="rId19"/>
    <p:sldId id="360" r:id="rId20"/>
    <p:sldId id="361" r:id="rId21"/>
    <p:sldId id="362"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E7CF1-61AC-46E2-8327-6CFFD1E8BB36}" v="166" dt="2021-04-05T14:11:26.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82" autoAdjust="0"/>
    <p:restoredTop sz="95932" autoAdjust="0"/>
  </p:normalViewPr>
  <p:slideViewPr>
    <p:cSldViewPr snapToGrid="0" showGuides="1">
      <p:cViewPr varScale="1">
        <p:scale>
          <a:sx n="103" d="100"/>
          <a:sy n="103" d="100"/>
        </p:scale>
        <p:origin x="114" y="246"/>
      </p:cViewPr>
      <p:guideLst/>
    </p:cSldViewPr>
  </p:slideViewPr>
  <p:outlineViewPr>
    <p:cViewPr>
      <p:scale>
        <a:sx n="33" d="100"/>
        <a:sy n="33" d="100"/>
      </p:scale>
      <p:origin x="0" y="-1368"/>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eto Villar, José M." userId="79c44207-68a7-42d5-abf4-08866532a717" providerId="ADAL" clId="{4A80ABF3-24E6-414F-B985-DF7D324447BF}"/>
    <pc:docChg chg="undo custSel addSld delSld modSld">
      <pc:chgData name="Prieto Villar, José M." userId="79c44207-68a7-42d5-abf4-08866532a717" providerId="ADAL" clId="{4A80ABF3-24E6-414F-B985-DF7D324447BF}" dt="2021-03-25T11:47:01.894" v="5390"/>
      <pc:docMkLst>
        <pc:docMk/>
      </pc:docMkLst>
      <pc:sldChg chg="delSp modSp del mod">
        <pc:chgData name="Prieto Villar, José M." userId="79c44207-68a7-42d5-abf4-08866532a717" providerId="ADAL" clId="{4A80ABF3-24E6-414F-B985-DF7D324447BF}" dt="2021-03-23T20:09:44.332" v="5324" actId="47"/>
        <pc:sldMkLst>
          <pc:docMk/>
          <pc:sldMk cId="611403238" sldId="291"/>
        </pc:sldMkLst>
        <pc:spChg chg="mod">
          <ac:chgData name="Prieto Villar, José M." userId="79c44207-68a7-42d5-abf4-08866532a717" providerId="ADAL" clId="{4A80ABF3-24E6-414F-B985-DF7D324447BF}" dt="2021-03-23T09:05:02.136" v="39" actId="20577"/>
          <ac:spMkLst>
            <pc:docMk/>
            <pc:sldMk cId="611403238" sldId="291"/>
            <ac:spMk id="6" creationId="{A62DADB5-1A7C-2840-8715-E242D56D7C3C}"/>
          </ac:spMkLst>
        </pc:spChg>
        <pc:spChg chg="mod">
          <ac:chgData name="Prieto Villar, José M." userId="79c44207-68a7-42d5-abf4-08866532a717" providerId="ADAL" clId="{4A80ABF3-24E6-414F-B985-DF7D324447BF}" dt="2021-03-23T09:08:39.764" v="351" actId="14100"/>
          <ac:spMkLst>
            <pc:docMk/>
            <pc:sldMk cId="611403238" sldId="291"/>
            <ac:spMk id="9" creationId="{B645464F-5AB0-479A-9DA5-673D4E6A374D}"/>
          </ac:spMkLst>
        </pc:spChg>
        <pc:spChg chg="del">
          <ac:chgData name="Prieto Villar, José M." userId="79c44207-68a7-42d5-abf4-08866532a717" providerId="ADAL" clId="{4A80ABF3-24E6-414F-B985-DF7D324447BF}" dt="2021-03-23T09:05:05.976" v="41" actId="478"/>
          <ac:spMkLst>
            <pc:docMk/>
            <pc:sldMk cId="611403238" sldId="291"/>
            <ac:spMk id="10" creationId="{6123D5AC-101D-4A9A-BC5E-015B0C29FF81}"/>
          </ac:spMkLst>
        </pc:spChg>
        <pc:spChg chg="del mod">
          <ac:chgData name="Prieto Villar, José M." userId="79c44207-68a7-42d5-abf4-08866532a717" providerId="ADAL" clId="{4A80ABF3-24E6-414F-B985-DF7D324447BF}" dt="2021-03-23T09:05:07.654" v="43" actId="478"/>
          <ac:spMkLst>
            <pc:docMk/>
            <pc:sldMk cId="611403238" sldId="291"/>
            <ac:spMk id="11" creationId="{37BC41D2-9849-4D24-A18F-AD211B86AFC8}"/>
          </ac:spMkLst>
        </pc:spChg>
        <pc:picChg chg="del">
          <ac:chgData name="Prieto Villar, José M." userId="79c44207-68a7-42d5-abf4-08866532a717" providerId="ADAL" clId="{4A80ABF3-24E6-414F-B985-DF7D324447BF}" dt="2021-03-23T09:05:05.235" v="40" actId="478"/>
          <ac:picMkLst>
            <pc:docMk/>
            <pc:sldMk cId="611403238" sldId="291"/>
            <ac:picMk id="5" creationId="{EADA1128-2928-427C-8AFF-4746DF3B684A}"/>
          </ac:picMkLst>
        </pc:picChg>
      </pc:sldChg>
      <pc:sldChg chg="modSp mod">
        <pc:chgData name="Prieto Villar, José M." userId="79c44207-68a7-42d5-abf4-08866532a717" providerId="ADAL" clId="{4A80ABF3-24E6-414F-B985-DF7D324447BF}" dt="2021-03-25T11:47:01.894" v="5390"/>
        <pc:sldMkLst>
          <pc:docMk/>
          <pc:sldMk cId="117033086" sldId="338"/>
        </pc:sldMkLst>
        <pc:spChg chg="mod">
          <ac:chgData name="Prieto Villar, José M." userId="79c44207-68a7-42d5-abf4-08866532a717" providerId="ADAL" clId="{4A80ABF3-24E6-414F-B985-DF7D324447BF}" dt="2021-03-25T11:47:01.894" v="5390"/>
          <ac:spMkLst>
            <pc:docMk/>
            <pc:sldMk cId="117033086" sldId="338"/>
            <ac:spMk id="4" creationId="{2D8A4CFA-92CF-4AED-9DA6-8751811F92F4}"/>
          </ac:spMkLst>
        </pc:spChg>
      </pc:sldChg>
      <pc:sldChg chg="addSp delSp modSp mod">
        <pc:chgData name="Prieto Villar, José M." userId="79c44207-68a7-42d5-abf4-08866532a717" providerId="ADAL" clId="{4A80ABF3-24E6-414F-B985-DF7D324447BF}" dt="2021-03-23T20:11:24.958" v="5335" actId="20577"/>
        <pc:sldMkLst>
          <pc:docMk/>
          <pc:sldMk cId="1946079253" sldId="340"/>
        </pc:sldMkLst>
        <pc:spChg chg="add del">
          <ac:chgData name="Prieto Villar, José M." userId="79c44207-68a7-42d5-abf4-08866532a717" providerId="ADAL" clId="{4A80ABF3-24E6-414F-B985-DF7D324447BF}" dt="2021-03-23T09:11:43.485" v="357"/>
          <ac:spMkLst>
            <pc:docMk/>
            <pc:sldMk cId="1946079253" sldId="340"/>
            <ac:spMk id="2" creationId="{5A691851-4C7E-4D98-97D0-49A78A4B87CE}"/>
          </ac:spMkLst>
        </pc:spChg>
        <pc:spChg chg="add del mod">
          <ac:chgData name="Prieto Villar, José M." userId="79c44207-68a7-42d5-abf4-08866532a717" providerId="ADAL" clId="{4A80ABF3-24E6-414F-B985-DF7D324447BF}" dt="2021-03-23T10:01:42.077" v="1067" actId="478"/>
          <ac:spMkLst>
            <pc:docMk/>
            <pc:sldMk cId="1946079253" sldId="340"/>
            <ac:spMk id="3" creationId="{AE97AA4D-E64B-4B6E-958E-FD292B8AEF9E}"/>
          </ac:spMkLst>
        </pc:spChg>
        <pc:spChg chg="add del mod">
          <ac:chgData name="Prieto Villar, José M." userId="79c44207-68a7-42d5-abf4-08866532a717" providerId="ADAL" clId="{4A80ABF3-24E6-414F-B985-DF7D324447BF}" dt="2021-03-23T09:13:28.459" v="366"/>
          <ac:spMkLst>
            <pc:docMk/>
            <pc:sldMk cId="1946079253" sldId="340"/>
            <ac:spMk id="4" creationId="{BD054018-BD8E-4039-9C77-F3A2AD65BD87}"/>
          </ac:spMkLst>
        </pc:spChg>
        <pc:spChg chg="mod">
          <ac:chgData name="Prieto Villar, José M." userId="79c44207-68a7-42d5-abf4-08866532a717" providerId="ADAL" clId="{4A80ABF3-24E6-414F-B985-DF7D324447BF}" dt="2021-03-23T09:30:43.948" v="470"/>
          <ac:spMkLst>
            <pc:docMk/>
            <pc:sldMk cId="1946079253" sldId="340"/>
            <ac:spMk id="6" creationId="{A62DADB5-1A7C-2840-8715-E242D56D7C3C}"/>
          </ac:spMkLst>
        </pc:spChg>
        <pc:spChg chg="mod">
          <ac:chgData name="Prieto Villar, José M." userId="79c44207-68a7-42d5-abf4-08866532a717" providerId="ADAL" clId="{4A80ABF3-24E6-414F-B985-DF7D324447BF}" dt="2021-03-23T20:11:24.958" v="5335" actId="20577"/>
          <ac:spMkLst>
            <pc:docMk/>
            <pc:sldMk cId="1946079253" sldId="340"/>
            <ac:spMk id="9" creationId="{B645464F-5AB0-479A-9DA5-673D4E6A374D}"/>
          </ac:spMkLst>
        </pc:spChg>
        <pc:spChg chg="add del">
          <ac:chgData name="Prieto Villar, José M." userId="79c44207-68a7-42d5-abf4-08866532a717" providerId="ADAL" clId="{4A80ABF3-24E6-414F-B985-DF7D324447BF}" dt="2021-03-23T09:14:15.445" v="373" actId="26606"/>
          <ac:spMkLst>
            <pc:docMk/>
            <pc:sldMk cId="1946079253" sldId="340"/>
            <ac:spMk id="32" creationId="{F56F5174-31D9-4DBB-AAB7-A1FD7BDB1352}"/>
          </ac:spMkLst>
        </pc:spChg>
        <pc:spChg chg="add del">
          <ac:chgData name="Prieto Villar, José M." userId="79c44207-68a7-42d5-abf4-08866532a717" providerId="ADAL" clId="{4A80ABF3-24E6-414F-B985-DF7D324447BF}" dt="2021-03-23T09:14:15.445" v="373" actId="26606"/>
          <ac:spMkLst>
            <pc:docMk/>
            <pc:sldMk cId="1946079253" sldId="340"/>
            <ac:spMk id="36" creationId="{F9A95BEE-6BB1-4A28-A8E6-A34B2E42EF87}"/>
          </ac:spMkLst>
        </pc:spChg>
        <pc:spChg chg="add">
          <ac:chgData name="Prieto Villar, José M." userId="79c44207-68a7-42d5-abf4-08866532a717" providerId="ADAL" clId="{4A80ABF3-24E6-414F-B985-DF7D324447BF}" dt="2021-03-23T09:14:15.445" v="373" actId="26606"/>
          <ac:spMkLst>
            <pc:docMk/>
            <pc:sldMk cId="1946079253" sldId="340"/>
            <ac:spMk id="38" creationId="{AFA67CD3-AB4E-4A7A-BEB8-53C445D8C44E}"/>
          </ac:spMkLst>
        </pc:spChg>
        <pc:spChg chg="add">
          <ac:chgData name="Prieto Villar, José M." userId="79c44207-68a7-42d5-abf4-08866532a717" providerId="ADAL" clId="{4A80ABF3-24E6-414F-B985-DF7D324447BF}" dt="2021-03-23T09:14:15.445" v="373" actId="26606"/>
          <ac:spMkLst>
            <pc:docMk/>
            <pc:sldMk cId="1946079253" sldId="340"/>
            <ac:spMk id="40" creationId="{339C8D78-A644-462F-B674-F440635E5353}"/>
          </ac:spMkLst>
        </pc:spChg>
        <pc:spChg chg="add del">
          <ac:chgData name="Prieto Villar, José M." userId="79c44207-68a7-42d5-abf4-08866532a717" providerId="ADAL" clId="{4A80ABF3-24E6-414F-B985-DF7D324447BF}" dt="2021-03-23T09:14:02.678" v="370" actId="26606"/>
          <ac:spMkLst>
            <pc:docMk/>
            <pc:sldMk cId="1946079253" sldId="340"/>
            <ac:spMk id="41" creationId="{AFA67CD3-AB4E-4A7A-BEB8-53C445D8C44E}"/>
          </ac:spMkLst>
        </pc:spChg>
        <pc:spChg chg="add del">
          <ac:chgData name="Prieto Villar, José M." userId="79c44207-68a7-42d5-abf4-08866532a717" providerId="ADAL" clId="{4A80ABF3-24E6-414F-B985-DF7D324447BF}" dt="2021-03-23T09:14:02.678" v="370" actId="26606"/>
          <ac:spMkLst>
            <pc:docMk/>
            <pc:sldMk cId="1946079253" sldId="340"/>
            <ac:spMk id="45" creationId="{339C8D78-A644-462F-B674-F440635E5353}"/>
          </ac:spMkLst>
        </pc:spChg>
        <pc:picChg chg="add del mod ord">
          <ac:chgData name="Prieto Villar, José M." userId="79c44207-68a7-42d5-abf4-08866532a717" providerId="ADAL" clId="{4A80ABF3-24E6-414F-B985-DF7D324447BF}" dt="2021-03-23T09:14:03.331" v="371"/>
          <ac:picMkLst>
            <pc:docMk/>
            <pc:sldMk cId="1946079253" sldId="340"/>
            <ac:picMk id="5" creationId="{1051610A-13D1-4CC9-83C4-AB4E55330969}"/>
          </ac:picMkLst>
        </pc:picChg>
        <pc:picChg chg="add mod ord">
          <ac:chgData name="Prieto Villar, José M." userId="79c44207-68a7-42d5-abf4-08866532a717" providerId="ADAL" clId="{4A80ABF3-24E6-414F-B985-DF7D324447BF}" dt="2021-03-23T09:14:15.445" v="373" actId="26606"/>
          <ac:picMkLst>
            <pc:docMk/>
            <pc:sldMk cId="1946079253" sldId="340"/>
            <ac:picMk id="7" creationId="{96F214B8-E581-4435-BC72-8C7EC0E9837C}"/>
          </ac:picMkLst>
        </pc:picChg>
        <pc:picChg chg="del">
          <ac:chgData name="Prieto Villar, José M." userId="79c44207-68a7-42d5-abf4-08866532a717" providerId="ADAL" clId="{4A80ABF3-24E6-414F-B985-DF7D324447BF}" dt="2021-03-23T09:09:35.966" v="353" actId="478"/>
          <ac:picMkLst>
            <pc:docMk/>
            <pc:sldMk cId="1946079253" sldId="340"/>
            <ac:picMk id="27" creationId="{C17D78C1-32F2-4A96-8459-D4DF817123FD}"/>
          </ac:picMkLst>
        </pc:picChg>
        <pc:picChg chg="add del">
          <ac:chgData name="Prieto Villar, José M." userId="79c44207-68a7-42d5-abf4-08866532a717" providerId="ADAL" clId="{4A80ABF3-24E6-414F-B985-DF7D324447BF}" dt="2021-03-23T09:14:15.445" v="373" actId="26606"/>
          <ac:picMkLst>
            <pc:docMk/>
            <pc:sldMk cId="1946079253" sldId="340"/>
            <ac:picMk id="34" creationId="{AE113210-7872-481A-ADE6-3A05CCAF5EB2}"/>
          </ac:picMkLst>
        </pc:picChg>
        <pc:picChg chg="add">
          <ac:chgData name="Prieto Villar, José M." userId="79c44207-68a7-42d5-abf4-08866532a717" providerId="ADAL" clId="{4A80ABF3-24E6-414F-B985-DF7D324447BF}" dt="2021-03-23T09:14:15.445" v="373" actId="26606"/>
          <ac:picMkLst>
            <pc:docMk/>
            <pc:sldMk cId="1946079253" sldId="340"/>
            <ac:picMk id="39" creationId="{07CF545F-9C2E-4446-97CD-AD92990C2B68}"/>
          </ac:picMkLst>
        </pc:picChg>
        <pc:picChg chg="add del">
          <ac:chgData name="Prieto Villar, José M." userId="79c44207-68a7-42d5-abf4-08866532a717" providerId="ADAL" clId="{4A80ABF3-24E6-414F-B985-DF7D324447BF}" dt="2021-03-23T09:14:02.678" v="370" actId="26606"/>
          <ac:picMkLst>
            <pc:docMk/>
            <pc:sldMk cId="1946079253" sldId="340"/>
            <ac:picMk id="43" creationId="{07CF545F-9C2E-4446-97CD-AD92990C2B68}"/>
          </ac:picMkLst>
        </pc:picChg>
      </pc:sldChg>
      <pc:sldChg chg="addSp delSp modSp mod">
        <pc:chgData name="Prieto Villar, José M." userId="79c44207-68a7-42d5-abf4-08866532a717" providerId="ADAL" clId="{4A80ABF3-24E6-414F-B985-DF7D324447BF}" dt="2021-03-23T12:28:14.639" v="1990" actId="20577"/>
        <pc:sldMkLst>
          <pc:docMk/>
          <pc:sldMk cId="3199144265" sldId="341"/>
        </pc:sldMkLst>
        <pc:spChg chg="del">
          <ac:chgData name="Prieto Villar, José M." userId="79c44207-68a7-42d5-abf4-08866532a717" providerId="ADAL" clId="{4A80ABF3-24E6-414F-B985-DF7D324447BF}" dt="2021-03-23T10:09:29.155" v="1191" actId="478"/>
          <ac:spMkLst>
            <pc:docMk/>
            <pc:sldMk cId="3199144265" sldId="341"/>
            <ac:spMk id="5" creationId="{F9ADB4D5-F1ED-4B48-A958-65C279B7B04A}"/>
          </ac:spMkLst>
        </pc:spChg>
        <pc:spChg chg="mod">
          <ac:chgData name="Prieto Villar, José M." userId="79c44207-68a7-42d5-abf4-08866532a717" providerId="ADAL" clId="{4A80ABF3-24E6-414F-B985-DF7D324447BF}" dt="2021-03-23T10:03:34.558" v="1186"/>
          <ac:spMkLst>
            <pc:docMk/>
            <pc:sldMk cId="3199144265" sldId="341"/>
            <ac:spMk id="6" creationId="{A62DADB5-1A7C-2840-8715-E242D56D7C3C}"/>
          </ac:spMkLst>
        </pc:spChg>
        <pc:spChg chg="mod">
          <ac:chgData name="Prieto Villar, José M." userId="79c44207-68a7-42d5-abf4-08866532a717" providerId="ADAL" clId="{4A80ABF3-24E6-414F-B985-DF7D324447BF}" dt="2021-03-23T12:28:14.639" v="1990" actId="20577"/>
          <ac:spMkLst>
            <pc:docMk/>
            <pc:sldMk cId="3199144265" sldId="341"/>
            <ac:spMk id="7" creationId="{C3EB768D-1B35-4536-8FDC-30E036DF0AD1}"/>
          </ac:spMkLst>
        </pc:spChg>
        <pc:spChg chg="del">
          <ac:chgData name="Prieto Villar, José M." userId="79c44207-68a7-42d5-abf4-08866532a717" providerId="ADAL" clId="{4A80ABF3-24E6-414F-B985-DF7D324447BF}" dt="2021-03-23T10:05:36.992" v="1187" actId="478"/>
          <ac:spMkLst>
            <pc:docMk/>
            <pc:sldMk cId="3199144265" sldId="341"/>
            <ac:spMk id="17" creationId="{FE6D93ED-011A-4C87-BBE3-E6373108F916}"/>
          </ac:spMkLst>
        </pc:spChg>
        <pc:spChg chg="del">
          <ac:chgData name="Prieto Villar, José M." userId="79c44207-68a7-42d5-abf4-08866532a717" providerId="ADAL" clId="{4A80ABF3-24E6-414F-B985-DF7D324447BF}" dt="2021-03-23T10:05:36.992" v="1187" actId="478"/>
          <ac:spMkLst>
            <pc:docMk/>
            <pc:sldMk cId="3199144265" sldId="341"/>
            <ac:spMk id="18" creationId="{D7DF19CD-077B-405B-AAF0-7AEE9BFC3143}"/>
          </ac:spMkLst>
        </pc:spChg>
        <pc:spChg chg="del">
          <ac:chgData name="Prieto Villar, José M." userId="79c44207-68a7-42d5-abf4-08866532a717" providerId="ADAL" clId="{4A80ABF3-24E6-414F-B985-DF7D324447BF}" dt="2021-03-23T10:05:36.992" v="1187" actId="478"/>
          <ac:spMkLst>
            <pc:docMk/>
            <pc:sldMk cId="3199144265" sldId="341"/>
            <ac:spMk id="19" creationId="{D48B3B94-F616-4BD0-B52D-AE3292BA9EE1}"/>
          </ac:spMkLst>
        </pc:spChg>
        <pc:spChg chg="del">
          <ac:chgData name="Prieto Villar, José M." userId="79c44207-68a7-42d5-abf4-08866532a717" providerId="ADAL" clId="{4A80ABF3-24E6-414F-B985-DF7D324447BF}" dt="2021-03-23T10:05:36.992" v="1187" actId="478"/>
          <ac:spMkLst>
            <pc:docMk/>
            <pc:sldMk cId="3199144265" sldId="341"/>
            <ac:spMk id="20" creationId="{F5B46351-A937-4965-B1A4-D2FE9EF098A7}"/>
          </ac:spMkLst>
        </pc:spChg>
        <pc:picChg chg="add mod">
          <ac:chgData name="Prieto Villar, José M." userId="79c44207-68a7-42d5-abf4-08866532a717" providerId="ADAL" clId="{4A80ABF3-24E6-414F-B985-DF7D324447BF}" dt="2021-03-23T12:24:28.129" v="1197" actId="1076"/>
          <ac:picMkLst>
            <pc:docMk/>
            <pc:sldMk cId="3199144265" sldId="341"/>
            <ac:picMk id="13" creationId="{CC01B27F-4280-42E1-9E2B-FC9B151DBCD0}"/>
          </ac:picMkLst>
        </pc:picChg>
        <pc:picChg chg="add del">
          <ac:chgData name="Prieto Villar, José M." userId="79c44207-68a7-42d5-abf4-08866532a717" providerId="ADAL" clId="{4A80ABF3-24E6-414F-B985-DF7D324447BF}" dt="2021-03-23T10:09:20.880" v="1189" actId="21"/>
          <ac:picMkLst>
            <pc:docMk/>
            <pc:sldMk cId="3199144265" sldId="341"/>
            <ac:picMk id="3074" creationId="{F26DBBE3-14B7-47AE-9D80-0FD22E886125}"/>
          </ac:picMkLst>
        </pc:picChg>
        <pc:cxnChg chg="del mod">
          <ac:chgData name="Prieto Villar, José M." userId="79c44207-68a7-42d5-abf4-08866532a717" providerId="ADAL" clId="{4A80ABF3-24E6-414F-B985-DF7D324447BF}" dt="2021-03-23T10:05:36.992" v="1187" actId="478"/>
          <ac:cxnSpMkLst>
            <pc:docMk/>
            <pc:sldMk cId="3199144265" sldId="341"/>
            <ac:cxnSpMk id="21" creationId="{5FE6E552-3F46-4EE4-82E3-F7ACC1A339DE}"/>
          </ac:cxnSpMkLst>
        </pc:cxnChg>
        <pc:cxnChg chg="del mod">
          <ac:chgData name="Prieto Villar, José M." userId="79c44207-68a7-42d5-abf4-08866532a717" providerId="ADAL" clId="{4A80ABF3-24E6-414F-B985-DF7D324447BF}" dt="2021-03-23T10:05:36.992" v="1187" actId="478"/>
          <ac:cxnSpMkLst>
            <pc:docMk/>
            <pc:sldMk cId="3199144265" sldId="341"/>
            <ac:cxnSpMk id="22" creationId="{FD996687-E35A-4DF8-A90A-E97A9C091278}"/>
          </ac:cxnSpMkLst>
        </pc:cxnChg>
        <pc:cxnChg chg="del mod">
          <ac:chgData name="Prieto Villar, José M." userId="79c44207-68a7-42d5-abf4-08866532a717" providerId="ADAL" clId="{4A80ABF3-24E6-414F-B985-DF7D324447BF}" dt="2021-03-23T10:05:36.992" v="1187" actId="478"/>
          <ac:cxnSpMkLst>
            <pc:docMk/>
            <pc:sldMk cId="3199144265" sldId="341"/>
            <ac:cxnSpMk id="23" creationId="{B825DEC7-2823-4332-818D-7EE983A59D80}"/>
          </ac:cxnSpMkLst>
        </pc:cxnChg>
      </pc:sldChg>
      <pc:sldChg chg="delSp modSp mod">
        <pc:chgData name="Prieto Villar, José M." userId="79c44207-68a7-42d5-abf4-08866532a717" providerId="ADAL" clId="{4A80ABF3-24E6-414F-B985-DF7D324447BF}" dt="2021-03-23T12:50:23.007" v="5099" actId="14100"/>
        <pc:sldMkLst>
          <pc:docMk/>
          <pc:sldMk cId="3651866667" sldId="342"/>
        </pc:sldMkLst>
        <pc:spChg chg="mod">
          <ac:chgData name="Prieto Villar, José M." userId="79c44207-68a7-42d5-abf4-08866532a717" providerId="ADAL" clId="{4A80ABF3-24E6-414F-B985-DF7D324447BF}" dt="2021-03-23T12:28:44.840" v="1991"/>
          <ac:spMkLst>
            <pc:docMk/>
            <pc:sldMk cId="3651866667" sldId="342"/>
            <ac:spMk id="6" creationId="{A62DADB5-1A7C-2840-8715-E242D56D7C3C}"/>
          </ac:spMkLst>
        </pc:spChg>
        <pc:spChg chg="mod">
          <ac:chgData name="Prieto Villar, José M." userId="79c44207-68a7-42d5-abf4-08866532a717" providerId="ADAL" clId="{4A80ABF3-24E6-414F-B985-DF7D324447BF}" dt="2021-03-23T12:50:23.007" v="5099" actId="14100"/>
          <ac:spMkLst>
            <pc:docMk/>
            <pc:sldMk cId="3651866667" sldId="342"/>
            <ac:spMk id="12" creationId="{0BA62920-A62F-45E5-9765-88D5E04D864E}"/>
          </ac:spMkLst>
        </pc:spChg>
        <pc:spChg chg="del">
          <ac:chgData name="Prieto Villar, José M." userId="79c44207-68a7-42d5-abf4-08866532a717" providerId="ADAL" clId="{4A80ABF3-24E6-414F-B985-DF7D324447BF}" dt="2021-03-23T12:29:02.637" v="2028" actId="478"/>
          <ac:spMkLst>
            <pc:docMk/>
            <pc:sldMk cId="3651866667" sldId="342"/>
            <ac:spMk id="13" creationId="{C279A2C3-6E5E-47A6-90A6-B19272EBA4A3}"/>
          </ac:spMkLst>
        </pc:spChg>
        <pc:spChg chg="del">
          <ac:chgData name="Prieto Villar, José M." userId="79c44207-68a7-42d5-abf4-08866532a717" providerId="ADAL" clId="{4A80ABF3-24E6-414F-B985-DF7D324447BF}" dt="2021-03-23T12:29:13.382" v="2032" actId="478"/>
          <ac:spMkLst>
            <pc:docMk/>
            <pc:sldMk cId="3651866667" sldId="342"/>
            <ac:spMk id="14" creationId="{7C3D46A6-A287-41CA-900F-CD04943F473E}"/>
          </ac:spMkLst>
        </pc:spChg>
        <pc:spChg chg="del">
          <ac:chgData name="Prieto Villar, José M." userId="79c44207-68a7-42d5-abf4-08866532a717" providerId="ADAL" clId="{4A80ABF3-24E6-414F-B985-DF7D324447BF}" dt="2021-03-23T12:29:13.382" v="2032" actId="478"/>
          <ac:spMkLst>
            <pc:docMk/>
            <pc:sldMk cId="3651866667" sldId="342"/>
            <ac:spMk id="15" creationId="{F96B0806-E382-404C-92DA-431A1D67B792}"/>
          </ac:spMkLst>
        </pc:spChg>
        <pc:spChg chg="del">
          <ac:chgData name="Prieto Villar, José M." userId="79c44207-68a7-42d5-abf4-08866532a717" providerId="ADAL" clId="{4A80ABF3-24E6-414F-B985-DF7D324447BF}" dt="2021-03-23T12:29:13.382" v="2032" actId="478"/>
          <ac:spMkLst>
            <pc:docMk/>
            <pc:sldMk cId="3651866667" sldId="342"/>
            <ac:spMk id="16" creationId="{E427876E-8FD3-470D-9448-67FF2F5F1064}"/>
          </ac:spMkLst>
        </pc:spChg>
        <pc:spChg chg="del">
          <ac:chgData name="Prieto Villar, José M." userId="79c44207-68a7-42d5-abf4-08866532a717" providerId="ADAL" clId="{4A80ABF3-24E6-414F-B985-DF7D324447BF}" dt="2021-03-23T12:29:13.382" v="2032" actId="478"/>
          <ac:spMkLst>
            <pc:docMk/>
            <pc:sldMk cId="3651866667" sldId="342"/>
            <ac:spMk id="24" creationId="{883418B9-29FE-426D-BCDC-CDC808D75B61}"/>
          </ac:spMkLst>
        </pc:spChg>
        <pc:spChg chg="del">
          <ac:chgData name="Prieto Villar, José M." userId="79c44207-68a7-42d5-abf4-08866532a717" providerId="ADAL" clId="{4A80ABF3-24E6-414F-B985-DF7D324447BF}" dt="2021-03-23T12:29:07.359" v="2031" actId="478"/>
          <ac:spMkLst>
            <pc:docMk/>
            <pc:sldMk cId="3651866667" sldId="342"/>
            <ac:spMk id="25" creationId="{CADA91DB-DFD6-44D7-BC2F-0ED8B3822627}"/>
          </ac:spMkLst>
        </pc:spChg>
        <pc:spChg chg="del">
          <ac:chgData name="Prieto Villar, José M." userId="79c44207-68a7-42d5-abf4-08866532a717" providerId="ADAL" clId="{4A80ABF3-24E6-414F-B985-DF7D324447BF}" dt="2021-03-23T12:29:07.359" v="2031" actId="478"/>
          <ac:spMkLst>
            <pc:docMk/>
            <pc:sldMk cId="3651866667" sldId="342"/>
            <ac:spMk id="26" creationId="{652A533D-38AB-4EDF-9E6F-4F56C59D8DA9}"/>
          </ac:spMkLst>
        </pc:spChg>
        <pc:spChg chg="del">
          <ac:chgData name="Prieto Villar, José M." userId="79c44207-68a7-42d5-abf4-08866532a717" providerId="ADAL" clId="{4A80ABF3-24E6-414F-B985-DF7D324447BF}" dt="2021-03-23T12:29:07.359" v="2031" actId="478"/>
          <ac:spMkLst>
            <pc:docMk/>
            <pc:sldMk cId="3651866667" sldId="342"/>
            <ac:spMk id="27" creationId="{5D428852-A7EF-4D62-94AE-759C2FDF720D}"/>
          </ac:spMkLst>
        </pc:spChg>
        <pc:spChg chg="del">
          <ac:chgData name="Prieto Villar, José M." userId="79c44207-68a7-42d5-abf4-08866532a717" providerId="ADAL" clId="{4A80ABF3-24E6-414F-B985-DF7D324447BF}" dt="2021-03-23T12:29:07.359" v="2031" actId="478"/>
          <ac:spMkLst>
            <pc:docMk/>
            <pc:sldMk cId="3651866667" sldId="342"/>
            <ac:spMk id="28" creationId="{5F548347-D58B-4B35-B97E-B9A31684D1F1}"/>
          </ac:spMkLst>
        </pc:spChg>
      </pc:sldChg>
      <pc:sldChg chg="addSp delSp modSp mod setBg">
        <pc:chgData name="Prieto Villar, José M." userId="79c44207-68a7-42d5-abf4-08866532a717" providerId="ADAL" clId="{4A80ABF3-24E6-414F-B985-DF7D324447BF}" dt="2021-03-23T14:31:22.424" v="5306" actId="20577"/>
        <pc:sldMkLst>
          <pc:docMk/>
          <pc:sldMk cId="4060583968" sldId="343"/>
        </pc:sldMkLst>
        <pc:spChg chg="add mod">
          <ac:chgData name="Prieto Villar, José M." userId="79c44207-68a7-42d5-abf4-08866532a717" providerId="ADAL" clId="{4A80ABF3-24E6-414F-B985-DF7D324447BF}" dt="2021-03-23T14:31:22.424" v="5306" actId="20577"/>
          <ac:spMkLst>
            <pc:docMk/>
            <pc:sldMk cId="4060583968" sldId="343"/>
            <ac:spMk id="2" creationId="{32DC784E-7359-4F99-9C2C-5B2988534CD7}"/>
          </ac:spMkLst>
        </pc:spChg>
        <pc:spChg chg="mod">
          <ac:chgData name="Prieto Villar, José M." userId="79c44207-68a7-42d5-abf4-08866532a717" providerId="ADAL" clId="{4A80ABF3-24E6-414F-B985-DF7D324447BF}" dt="2021-03-23T14:15:10.626" v="5232" actId="1076"/>
          <ac:spMkLst>
            <pc:docMk/>
            <pc:sldMk cId="4060583968" sldId="343"/>
            <ac:spMk id="6" creationId="{A62DADB5-1A7C-2840-8715-E242D56D7C3C}"/>
          </ac:spMkLst>
        </pc:spChg>
        <pc:spChg chg="add mod">
          <ac:chgData name="Prieto Villar, José M." userId="79c44207-68a7-42d5-abf4-08866532a717" providerId="ADAL" clId="{4A80ABF3-24E6-414F-B985-DF7D324447BF}" dt="2021-03-23T14:16:43.879" v="5284" actId="6549"/>
          <ac:spMkLst>
            <pc:docMk/>
            <pc:sldMk cId="4060583968" sldId="343"/>
            <ac:spMk id="14" creationId="{2B8B3893-81DB-4AF1-89DA-52C643F2DBFA}"/>
          </ac:spMkLst>
        </pc:spChg>
        <pc:spChg chg="del">
          <ac:chgData name="Prieto Villar, José M." userId="79c44207-68a7-42d5-abf4-08866532a717" providerId="ADAL" clId="{4A80ABF3-24E6-414F-B985-DF7D324447BF}" dt="2021-03-23T12:52:14.103" v="5106" actId="478"/>
          <ac:spMkLst>
            <pc:docMk/>
            <pc:sldMk cId="4060583968" sldId="343"/>
            <ac:spMk id="22" creationId="{89E6C39E-6F3D-4DAA-9531-62EB0FBCADB8}"/>
          </ac:spMkLst>
        </pc:spChg>
        <pc:spChg chg="del">
          <ac:chgData name="Prieto Villar, José M." userId="79c44207-68a7-42d5-abf4-08866532a717" providerId="ADAL" clId="{4A80ABF3-24E6-414F-B985-DF7D324447BF}" dt="2021-03-23T12:52:14.103" v="5106" actId="478"/>
          <ac:spMkLst>
            <pc:docMk/>
            <pc:sldMk cId="4060583968" sldId="343"/>
            <ac:spMk id="23" creationId="{E3E83A1B-1B74-4FF8-BE4C-EF563C2234B2}"/>
          </ac:spMkLst>
        </pc:spChg>
        <pc:spChg chg="del">
          <ac:chgData name="Prieto Villar, José M." userId="79c44207-68a7-42d5-abf4-08866532a717" providerId="ADAL" clId="{4A80ABF3-24E6-414F-B985-DF7D324447BF}" dt="2021-03-23T12:52:14.103" v="5106" actId="478"/>
          <ac:spMkLst>
            <pc:docMk/>
            <pc:sldMk cId="4060583968" sldId="343"/>
            <ac:spMk id="29" creationId="{835863D7-7B7A-424D-A992-912FA0E4BCAE}"/>
          </ac:spMkLst>
        </pc:spChg>
        <pc:spChg chg="del">
          <ac:chgData name="Prieto Villar, José M." userId="79c44207-68a7-42d5-abf4-08866532a717" providerId="ADAL" clId="{4A80ABF3-24E6-414F-B985-DF7D324447BF}" dt="2021-03-23T12:52:14.103" v="5106" actId="478"/>
          <ac:spMkLst>
            <pc:docMk/>
            <pc:sldMk cId="4060583968" sldId="343"/>
            <ac:spMk id="30" creationId="{B531325B-6E23-4C0D-8EE2-73F0490464CB}"/>
          </ac:spMkLst>
        </pc:spChg>
        <pc:spChg chg="del">
          <ac:chgData name="Prieto Villar, José M." userId="79c44207-68a7-42d5-abf4-08866532a717" providerId="ADAL" clId="{4A80ABF3-24E6-414F-B985-DF7D324447BF}" dt="2021-03-23T12:52:14.103" v="5106" actId="478"/>
          <ac:spMkLst>
            <pc:docMk/>
            <pc:sldMk cId="4060583968" sldId="343"/>
            <ac:spMk id="31" creationId="{80DABF12-6861-4C40-83D3-1D6F16A5ED2B}"/>
          </ac:spMkLst>
        </pc:spChg>
        <pc:spChg chg="add">
          <ac:chgData name="Prieto Villar, José M." userId="79c44207-68a7-42d5-abf4-08866532a717" providerId="ADAL" clId="{4A80ABF3-24E6-414F-B985-DF7D324447BF}" dt="2021-03-23T12:52:24.450" v="5109" actId="26606"/>
          <ac:spMkLst>
            <pc:docMk/>
            <pc:sldMk cId="4060583968" sldId="343"/>
            <ac:spMk id="71" creationId="{A8384FB5-9ADC-4DDC-881B-597D56F5B15D}"/>
          </ac:spMkLst>
        </pc:spChg>
        <pc:spChg chg="add">
          <ac:chgData name="Prieto Villar, José M." userId="79c44207-68a7-42d5-abf4-08866532a717" providerId="ADAL" clId="{4A80ABF3-24E6-414F-B985-DF7D324447BF}" dt="2021-03-23T12:52:24.450" v="5109" actId="26606"/>
          <ac:spMkLst>
            <pc:docMk/>
            <pc:sldMk cId="4060583968" sldId="343"/>
            <ac:spMk id="73" creationId="{91E5A9A7-95C6-4F4F-B00E-C82E07FE62EF}"/>
          </ac:spMkLst>
        </pc:spChg>
        <pc:spChg chg="add">
          <ac:chgData name="Prieto Villar, José M." userId="79c44207-68a7-42d5-abf4-08866532a717" providerId="ADAL" clId="{4A80ABF3-24E6-414F-B985-DF7D324447BF}" dt="2021-03-23T12:52:24.450" v="5109" actId="26606"/>
          <ac:spMkLst>
            <pc:docMk/>
            <pc:sldMk cId="4060583968" sldId="343"/>
            <ac:spMk id="75" creationId="{D07DD2DE-F619-49DD-B5E7-03A290FF4ED1}"/>
          </ac:spMkLst>
        </pc:spChg>
        <pc:spChg chg="add">
          <ac:chgData name="Prieto Villar, José M." userId="79c44207-68a7-42d5-abf4-08866532a717" providerId="ADAL" clId="{4A80ABF3-24E6-414F-B985-DF7D324447BF}" dt="2021-03-23T12:52:24.450" v="5109" actId="26606"/>
          <ac:spMkLst>
            <pc:docMk/>
            <pc:sldMk cId="4060583968" sldId="343"/>
            <ac:spMk id="77" creationId="{85149191-5F60-4A28-AAFF-039F96B0F3EC}"/>
          </ac:spMkLst>
        </pc:spChg>
        <pc:spChg chg="add">
          <ac:chgData name="Prieto Villar, José M." userId="79c44207-68a7-42d5-abf4-08866532a717" providerId="ADAL" clId="{4A80ABF3-24E6-414F-B985-DF7D324447BF}" dt="2021-03-23T12:52:24.450" v="5109" actId="26606"/>
          <ac:spMkLst>
            <pc:docMk/>
            <pc:sldMk cId="4060583968" sldId="343"/>
            <ac:spMk id="79" creationId="{F8260ED5-17F7-4158-B241-D51DD4CF1B7E}"/>
          </ac:spMkLst>
        </pc:spChg>
        <pc:picChg chg="add mod">
          <ac:chgData name="Prieto Villar, José M." userId="79c44207-68a7-42d5-abf4-08866532a717" providerId="ADAL" clId="{4A80ABF3-24E6-414F-B985-DF7D324447BF}" dt="2021-03-23T12:52:24.450" v="5109" actId="26606"/>
          <ac:picMkLst>
            <pc:docMk/>
            <pc:sldMk cId="4060583968" sldId="343"/>
            <ac:picMk id="1026" creationId="{B74AA1EB-A830-4CFC-9511-A76072F3C68A}"/>
          </ac:picMkLst>
        </pc:picChg>
      </pc:sldChg>
      <pc:sldChg chg="addSp delSp modSp mod setBg setClrOvrMap">
        <pc:chgData name="Prieto Villar, José M." userId="79c44207-68a7-42d5-abf4-08866532a717" providerId="ADAL" clId="{4A80ABF3-24E6-414F-B985-DF7D324447BF}" dt="2021-03-23T14:34:04.795" v="5323" actId="1076"/>
        <pc:sldMkLst>
          <pc:docMk/>
          <pc:sldMk cId="100788747" sldId="344"/>
        </pc:sldMkLst>
        <pc:spChg chg="mod ord">
          <ac:chgData name="Prieto Villar, José M." userId="79c44207-68a7-42d5-abf4-08866532a717" providerId="ADAL" clId="{4A80ABF3-24E6-414F-B985-DF7D324447BF}" dt="2021-03-23T14:33:57.897" v="5322" actId="26606"/>
          <ac:spMkLst>
            <pc:docMk/>
            <pc:sldMk cId="100788747" sldId="344"/>
            <ac:spMk id="6" creationId="{A62DADB5-1A7C-2840-8715-E242D56D7C3C}"/>
          </ac:spMkLst>
        </pc:spChg>
        <pc:spChg chg="del">
          <ac:chgData name="Prieto Villar, José M." userId="79c44207-68a7-42d5-abf4-08866532a717" providerId="ADAL" clId="{4A80ABF3-24E6-414F-B985-DF7D324447BF}" dt="2021-03-23T14:04:13.071" v="5128" actId="478"/>
          <ac:spMkLst>
            <pc:docMk/>
            <pc:sldMk cId="100788747" sldId="344"/>
            <ac:spMk id="8" creationId="{2DB5173F-0BFE-42AF-8514-5CAF734CBFD1}"/>
          </ac:spMkLst>
        </pc:spChg>
        <pc:spChg chg="del mod">
          <ac:chgData name="Prieto Villar, José M." userId="79c44207-68a7-42d5-abf4-08866532a717" providerId="ADAL" clId="{4A80ABF3-24E6-414F-B985-DF7D324447BF}" dt="2021-03-23T14:05:29.394" v="5131" actId="478"/>
          <ac:spMkLst>
            <pc:docMk/>
            <pc:sldMk cId="100788747" sldId="344"/>
            <ac:spMk id="9" creationId="{21726119-438A-40EE-80E8-ABCA8861FABE}"/>
          </ac:spMkLst>
        </pc:spChg>
        <pc:spChg chg="add del">
          <ac:chgData name="Prieto Villar, José M." userId="79c44207-68a7-42d5-abf4-08866532a717" providerId="ADAL" clId="{4A80ABF3-24E6-414F-B985-DF7D324447BF}" dt="2021-03-23T14:05:50.602" v="5135" actId="26606"/>
          <ac:spMkLst>
            <pc:docMk/>
            <pc:sldMk cId="100788747" sldId="344"/>
            <ac:spMk id="71" creationId="{E91DC736-0EF8-4F87-9146-EBF1D2EE4D3D}"/>
          </ac:spMkLst>
        </pc:spChg>
        <pc:spChg chg="add del">
          <ac:chgData name="Prieto Villar, José M." userId="79c44207-68a7-42d5-abf4-08866532a717" providerId="ADAL" clId="{4A80ABF3-24E6-414F-B985-DF7D324447BF}" dt="2021-03-23T14:05:50.602" v="5135" actId="26606"/>
          <ac:spMkLst>
            <pc:docMk/>
            <pc:sldMk cId="100788747" sldId="344"/>
            <ac:spMk id="73" creationId="{097CD68E-23E3-4007-8847-CD0944C4F7BE}"/>
          </ac:spMkLst>
        </pc:spChg>
        <pc:spChg chg="add del">
          <ac:chgData name="Prieto Villar, José M." userId="79c44207-68a7-42d5-abf4-08866532a717" providerId="ADAL" clId="{4A80ABF3-24E6-414F-B985-DF7D324447BF}" dt="2021-03-23T14:05:50.602" v="5135" actId="26606"/>
          <ac:spMkLst>
            <pc:docMk/>
            <pc:sldMk cId="100788747" sldId="344"/>
            <ac:spMk id="75" creationId="{AF2F604E-43BE-4DC3-B983-E071523364F8}"/>
          </ac:spMkLst>
        </pc:spChg>
        <pc:spChg chg="add del">
          <ac:chgData name="Prieto Villar, José M." userId="79c44207-68a7-42d5-abf4-08866532a717" providerId="ADAL" clId="{4A80ABF3-24E6-414F-B985-DF7D324447BF}" dt="2021-03-23T14:05:50.602" v="5135" actId="26606"/>
          <ac:spMkLst>
            <pc:docMk/>
            <pc:sldMk cId="100788747" sldId="344"/>
            <ac:spMk id="77" creationId="{08C9B587-E65E-4B52-B37C-ABEBB6E87928}"/>
          </ac:spMkLst>
        </pc:spChg>
        <pc:spChg chg="add del">
          <ac:chgData name="Prieto Villar, José M." userId="79c44207-68a7-42d5-abf4-08866532a717" providerId="ADAL" clId="{4A80ABF3-24E6-414F-B985-DF7D324447BF}" dt="2021-03-23T14:33:23.618" v="5320" actId="26606"/>
          <ac:spMkLst>
            <pc:docMk/>
            <pc:sldMk cId="100788747" sldId="344"/>
            <ac:spMk id="79" creationId="{7821A508-2985-4905-874A-527429BAABFA}"/>
          </ac:spMkLst>
        </pc:spChg>
        <pc:spChg chg="add del">
          <ac:chgData name="Prieto Villar, José M." userId="79c44207-68a7-42d5-abf4-08866532a717" providerId="ADAL" clId="{4A80ABF3-24E6-414F-B985-DF7D324447BF}" dt="2021-03-23T14:33:23.618" v="5320" actId="26606"/>
          <ac:spMkLst>
            <pc:docMk/>
            <pc:sldMk cId="100788747" sldId="344"/>
            <ac:spMk id="81" creationId="{D2929CB1-0E3C-4B2D-ADC5-0154FB33BA44}"/>
          </ac:spMkLst>
        </pc:spChg>
        <pc:spChg chg="add del">
          <ac:chgData name="Prieto Villar, José M." userId="79c44207-68a7-42d5-abf4-08866532a717" providerId="ADAL" clId="{4A80ABF3-24E6-414F-B985-DF7D324447BF}" dt="2021-03-23T14:33:23.618" v="5320" actId="26606"/>
          <ac:spMkLst>
            <pc:docMk/>
            <pc:sldMk cId="100788747" sldId="344"/>
            <ac:spMk id="83" creationId="{5F2F0C84-BE8C-4DC2-A6D3-30349A801D5C}"/>
          </ac:spMkLst>
        </pc:spChg>
        <pc:spChg chg="add del">
          <ac:chgData name="Prieto Villar, José M." userId="79c44207-68a7-42d5-abf4-08866532a717" providerId="ADAL" clId="{4A80ABF3-24E6-414F-B985-DF7D324447BF}" dt="2021-03-23T14:33:57.897" v="5322" actId="26606"/>
          <ac:spMkLst>
            <pc:docMk/>
            <pc:sldMk cId="100788747" sldId="344"/>
            <ac:spMk id="142" creationId="{9B789048-32EE-491B-8CBF-558344FDB2E8}"/>
          </ac:spMkLst>
        </pc:spChg>
        <pc:spChg chg="add del">
          <ac:chgData name="Prieto Villar, José M." userId="79c44207-68a7-42d5-abf4-08866532a717" providerId="ADAL" clId="{4A80ABF3-24E6-414F-B985-DF7D324447BF}" dt="2021-03-23T14:33:57.897" v="5322" actId="26606"/>
          <ac:spMkLst>
            <pc:docMk/>
            <pc:sldMk cId="100788747" sldId="344"/>
            <ac:spMk id="146" creationId="{07500BEA-8A07-45E9-9219-40FBEECD558C}"/>
          </ac:spMkLst>
        </pc:spChg>
        <pc:spChg chg="add del">
          <ac:chgData name="Prieto Villar, José M." userId="79c44207-68a7-42d5-abf4-08866532a717" providerId="ADAL" clId="{4A80ABF3-24E6-414F-B985-DF7D324447BF}" dt="2021-03-23T14:33:57.897" v="5322" actId="26606"/>
          <ac:spMkLst>
            <pc:docMk/>
            <pc:sldMk cId="100788747" sldId="344"/>
            <ac:spMk id="148" creationId="{F006ACBB-A8A7-4C1B-9832-A4BFEDD2E9EF}"/>
          </ac:spMkLst>
        </pc:spChg>
        <pc:spChg chg="add del">
          <ac:chgData name="Prieto Villar, José M." userId="79c44207-68a7-42d5-abf4-08866532a717" providerId="ADAL" clId="{4A80ABF3-24E6-414F-B985-DF7D324447BF}" dt="2021-03-23T14:33:57.897" v="5322" actId="26606"/>
          <ac:spMkLst>
            <pc:docMk/>
            <pc:sldMk cId="100788747" sldId="344"/>
            <ac:spMk id="150" creationId="{46664683-CA82-4BDA-BCF2-581458074112}"/>
          </ac:spMkLst>
        </pc:spChg>
        <pc:spChg chg="add">
          <ac:chgData name="Prieto Villar, José M." userId="79c44207-68a7-42d5-abf4-08866532a717" providerId="ADAL" clId="{4A80ABF3-24E6-414F-B985-DF7D324447BF}" dt="2021-03-23T14:33:57.897" v="5322" actId="26606"/>
          <ac:spMkLst>
            <pc:docMk/>
            <pc:sldMk cId="100788747" sldId="344"/>
            <ac:spMk id="192" creationId="{0C45045A-6083-4B3E-956A-67582337527D}"/>
          </ac:spMkLst>
        </pc:spChg>
        <pc:spChg chg="add">
          <ac:chgData name="Prieto Villar, José M." userId="79c44207-68a7-42d5-abf4-08866532a717" providerId="ADAL" clId="{4A80ABF3-24E6-414F-B985-DF7D324447BF}" dt="2021-03-23T14:33:57.897" v="5322" actId="26606"/>
          <ac:spMkLst>
            <pc:docMk/>
            <pc:sldMk cId="100788747" sldId="344"/>
            <ac:spMk id="193" creationId="{42875DDC-0225-45F8-B745-78688F2D1ADC}"/>
          </ac:spMkLst>
        </pc:spChg>
        <pc:spChg chg="add">
          <ac:chgData name="Prieto Villar, José M." userId="79c44207-68a7-42d5-abf4-08866532a717" providerId="ADAL" clId="{4A80ABF3-24E6-414F-B985-DF7D324447BF}" dt="2021-03-23T14:33:57.897" v="5322" actId="26606"/>
          <ac:spMkLst>
            <pc:docMk/>
            <pc:sldMk cId="100788747" sldId="344"/>
            <ac:spMk id="194" creationId="{12617755-D451-4BAF-9B55-518297BFF42D}"/>
          </ac:spMkLst>
        </pc:spChg>
        <pc:spChg chg="add del">
          <ac:chgData name="Prieto Villar, José M." userId="79c44207-68a7-42d5-abf4-08866532a717" providerId="ADAL" clId="{4A80ABF3-24E6-414F-B985-DF7D324447BF}" dt="2021-03-23T14:05:58.723" v="5137" actId="26606"/>
          <ac:spMkLst>
            <pc:docMk/>
            <pc:sldMk cId="100788747" sldId="344"/>
            <ac:spMk id="2052" creationId="{D4771268-CB57-404A-9271-370EB28F6090}"/>
          </ac:spMkLst>
        </pc:spChg>
        <pc:spChg chg="add del">
          <ac:chgData name="Prieto Villar, José M." userId="79c44207-68a7-42d5-abf4-08866532a717" providerId="ADAL" clId="{4A80ABF3-24E6-414F-B985-DF7D324447BF}" dt="2021-03-23T14:33:23.618" v="5320" actId="26606"/>
          <ac:spMkLst>
            <pc:docMk/>
            <pc:sldMk cId="100788747" sldId="344"/>
            <ac:spMk id="2054" creationId="{362D44EE-C852-4460-B8B5-C4F2BC20510C}"/>
          </ac:spMkLst>
        </pc:spChg>
        <pc:spChg chg="add del">
          <ac:chgData name="Prieto Villar, José M." userId="79c44207-68a7-42d5-abf4-08866532a717" providerId="ADAL" clId="{4A80ABF3-24E6-414F-B985-DF7D324447BF}" dt="2021-03-23T14:33:23.618" v="5320" actId="26606"/>
          <ac:spMkLst>
            <pc:docMk/>
            <pc:sldMk cId="100788747" sldId="344"/>
            <ac:spMk id="2055" creationId="{658970D8-8D1D-4B5C-894B-E871CC86543D}"/>
          </ac:spMkLst>
        </pc:spChg>
        <pc:spChg chg="add del">
          <ac:chgData name="Prieto Villar, José M." userId="79c44207-68a7-42d5-abf4-08866532a717" providerId="ADAL" clId="{4A80ABF3-24E6-414F-B985-DF7D324447BF}" dt="2021-03-23T14:33:23.618" v="5320" actId="26606"/>
          <ac:spMkLst>
            <pc:docMk/>
            <pc:sldMk cId="100788747" sldId="344"/>
            <ac:spMk id="2056" creationId="{F227E5B6-9132-43CA-B503-37A18562ADF2}"/>
          </ac:spMkLst>
        </pc:spChg>
        <pc:spChg chg="add del">
          <ac:chgData name="Prieto Villar, José M." userId="79c44207-68a7-42d5-abf4-08866532a717" providerId="ADAL" clId="{4A80ABF3-24E6-414F-B985-DF7D324447BF}" dt="2021-03-23T14:33:23.618" v="5320" actId="26606"/>
          <ac:spMkLst>
            <pc:docMk/>
            <pc:sldMk cId="100788747" sldId="344"/>
            <ac:spMk id="2057" creationId="{03C2051E-A88D-48E5-BACF-AAED17892722}"/>
          </ac:spMkLst>
        </pc:spChg>
        <pc:picChg chg="add mod">
          <ac:chgData name="Prieto Villar, José M." userId="79c44207-68a7-42d5-abf4-08866532a717" providerId="ADAL" clId="{4A80ABF3-24E6-414F-B985-DF7D324447BF}" dt="2021-03-23T14:33:57.897" v="5322" actId="26606"/>
          <ac:picMkLst>
            <pc:docMk/>
            <pc:sldMk cId="100788747" sldId="344"/>
            <ac:picMk id="2" creationId="{84D6EA32-01C4-453D-9E4F-39C48065D975}"/>
          </ac:picMkLst>
        </pc:picChg>
        <pc:picChg chg="del">
          <ac:chgData name="Prieto Villar, José M." userId="79c44207-68a7-42d5-abf4-08866532a717" providerId="ADAL" clId="{4A80ABF3-24E6-414F-B985-DF7D324447BF}" dt="2021-03-23T14:05:27.985" v="5130" actId="478"/>
          <ac:picMkLst>
            <pc:docMk/>
            <pc:sldMk cId="100788747" sldId="344"/>
            <ac:picMk id="10" creationId="{0264EF16-5F58-4A6D-B92E-E4100E98E776}"/>
          </ac:picMkLst>
        </pc:picChg>
        <pc:picChg chg="add mod ord">
          <ac:chgData name="Prieto Villar, José M." userId="79c44207-68a7-42d5-abf4-08866532a717" providerId="ADAL" clId="{4A80ABF3-24E6-414F-B985-DF7D324447BF}" dt="2021-03-23T14:34:04.795" v="5323" actId="1076"/>
          <ac:picMkLst>
            <pc:docMk/>
            <pc:sldMk cId="100788747" sldId="344"/>
            <ac:picMk id="19" creationId="{AA6E97CF-E884-4291-B36C-A7FB9B33E1E4}"/>
          </ac:picMkLst>
        </pc:picChg>
        <pc:picChg chg="add del">
          <ac:chgData name="Prieto Villar, José M." userId="79c44207-68a7-42d5-abf4-08866532a717" providerId="ADAL" clId="{4A80ABF3-24E6-414F-B985-DF7D324447BF}" dt="2021-03-23T14:33:57.897" v="5322" actId="26606"/>
          <ac:picMkLst>
            <pc:docMk/>
            <pc:sldMk cId="100788747" sldId="344"/>
            <ac:picMk id="144" creationId="{EDD2F41E-8948-4BFB-A2A3-CA8BA8ED97B8}"/>
          </ac:picMkLst>
        </pc:picChg>
        <pc:picChg chg="add mod ord">
          <ac:chgData name="Prieto Villar, José M." userId="79c44207-68a7-42d5-abf4-08866532a717" providerId="ADAL" clId="{4A80ABF3-24E6-414F-B985-DF7D324447BF}" dt="2021-03-23T14:33:57.897" v="5322" actId="26606"/>
          <ac:picMkLst>
            <pc:docMk/>
            <pc:sldMk cId="100788747" sldId="344"/>
            <ac:picMk id="2050" creationId="{73CB6FF1-BB14-4E3D-87DF-5C6BE23312A3}"/>
          </ac:picMkLst>
        </pc:picChg>
      </pc:sldChg>
      <pc:sldChg chg="del">
        <pc:chgData name="Prieto Villar, José M." userId="79c44207-68a7-42d5-abf4-08866532a717" providerId="ADAL" clId="{4A80ABF3-24E6-414F-B985-DF7D324447BF}" dt="2021-03-23T14:08:58.017" v="5139" actId="47"/>
        <pc:sldMkLst>
          <pc:docMk/>
          <pc:sldMk cId="454647820" sldId="345"/>
        </pc:sldMkLst>
      </pc:sldChg>
      <pc:sldChg chg="del">
        <pc:chgData name="Prieto Villar, José M." userId="79c44207-68a7-42d5-abf4-08866532a717" providerId="ADAL" clId="{4A80ABF3-24E6-414F-B985-DF7D324447BF}" dt="2021-03-23T14:08:58.017" v="5139" actId="47"/>
        <pc:sldMkLst>
          <pc:docMk/>
          <pc:sldMk cId="1519354059" sldId="346"/>
        </pc:sldMkLst>
      </pc:sldChg>
      <pc:sldChg chg="del">
        <pc:chgData name="Prieto Villar, José M." userId="79c44207-68a7-42d5-abf4-08866532a717" providerId="ADAL" clId="{4A80ABF3-24E6-414F-B985-DF7D324447BF}" dt="2021-03-23T14:08:58.017" v="5139" actId="47"/>
        <pc:sldMkLst>
          <pc:docMk/>
          <pc:sldMk cId="449212414" sldId="347"/>
        </pc:sldMkLst>
      </pc:sldChg>
      <pc:sldChg chg="addSp delSp modSp mod">
        <pc:chgData name="Prieto Villar, José M." userId="79c44207-68a7-42d5-abf4-08866532a717" providerId="ADAL" clId="{4A80ABF3-24E6-414F-B985-DF7D324447BF}" dt="2021-03-23T14:10:51.789" v="5143" actId="26606"/>
        <pc:sldMkLst>
          <pc:docMk/>
          <pc:sldMk cId="238732877" sldId="348"/>
        </pc:sldMkLst>
        <pc:spChg chg="mod ord">
          <ac:chgData name="Prieto Villar, José M." userId="79c44207-68a7-42d5-abf4-08866532a717" providerId="ADAL" clId="{4A80ABF3-24E6-414F-B985-DF7D324447BF}" dt="2021-03-23T14:10:51.789" v="5143" actId="26606"/>
          <ac:spMkLst>
            <pc:docMk/>
            <pc:sldMk cId="238732877" sldId="348"/>
            <ac:spMk id="2" creationId="{370D14D7-7546-48E9-9890-781EFF960ED6}"/>
          </ac:spMkLst>
        </pc:spChg>
        <pc:spChg chg="del">
          <ac:chgData name="Prieto Villar, José M." userId="79c44207-68a7-42d5-abf4-08866532a717" providerId="ADAL" clId="{4A80ABF3-24E6-414F-B985-DF7D324447BF}" dt="2021-03-23T14:10:51.789" v="5143" actId="26606"/>
          <ac:spMkLst>
            <pc:docMk/>
            <pc:sldMk cId="238732877" sldId="348"/>
            <ac:spMk id="10" creationId="{D12DDE76-C203-4047-9998-63900085B5E8}"/>
          </ac:spMkLst>
        </pc:spChg>
        <pc:spChg chg="add">
          <ac:chgData name="Prieto Villar, José M." userId="79c44207-68a7-42d5-abf4-08866532a717" providerId="ADAL" clId="{4A80ABF3-24E6-414F-B985-DF7D324447BF}" dt="2021-03-23T14:10:51.789" v="5143" actId="26606"/>
          <ac:spMkLst>
            <pc:docMk/>
            <pc:sldMk cId="238732877" sldId="348"/>
            <ac:spMk id="71" creationId="{2A0E4E09-FC02-4ADC-951A-3FFA90B6FE39}"/>
          </ac:spMkLst>
        </pc:spChg>
        <pc:picChg chg="del">
          <ac:chgData name="Prieto Villar, José M." userId="79c44207-68a7-42d5-abf4-08866532a717" providerId="ADAL" clId="{4A80ABF3-24E6-414F-B985-DF7D324447BF}" dt="2021-03-23T14:10:41.782" v="5140" actId="478"/>
          <ac:picMkLst>
            <pc:docMk/>
            <pc:sldMk cId="238732877" sldId="348"/>
            <ac:picMk id="5" creationId="{A8E21D2B-B224-4D6B-88FE-8E353DEA1073}"/>
          </ac:picMkLst>
        </pc:picChg>
        <pc:picChg chg="add">
          <ac:chgData name="Prieto Villar, José M." userId="79c44207-68a7-42d5-abf4-08866532a717" providerId="ADAL" clId="{4A80ABF3-24E6-414F-B985-DF7D324447BF}" dt="2021-03-23T14:10:51.789" v="5143" actId="26606"/>
          <ac:picMkLst>
            <pc:docMk/>
            <pc:sldMk cId="238732877" sldId="348"/>
            <ac:picMk id="73" creationId="{24F266AD-725B-4A9D-B448-4C000F95CB47}"/>
          </ac:picMkLst>
        </pc:picChg>
        <pc:picChg chg="add mod">
          <ac:chgData name="Prieto Villar, José M." userId="79c44207-68a7-42d5-abf4-08866532a717" providerId="ADAL" clId="{4A80ABF3-24E6-414F-B985-DF7D324447BF}" dt="2021-03-23T14:10:51.789" v="5143" actId="26606"/>
          <ac:picMkLst>
            <pc:docMk/>
            <pc:sldMk cId="238732877" sldId="348"/>
            <ac:picMk id="3074" creationId="{0E0F2C9A-01E5-4275-A3FA-87B4B0F9C273}"/>
          </ac:picMkLst>
        </pc:picChg>
      </pc:sldChg>
      <pc:sldChg chg="addSp delSp modSp add mod setBg">
        <pc:chgData name="Prieto Villar, José M." userId="79c44207-68a7-42d5-abf4-08866532a717" providerId="ADAL" clId="{4A80ABF3-24E6-414F-B985-DF7D324447BF}" dt="2021-03-25T11:46:59.241" v="5389"/>
        <pc:sldMkLst>
          <pc:docMk/>
          <pc:sldMk cId="2054911570" sldId="349"/>
        </pc:sldMkLst>
        <pc:spChg chg="add del mod">
          <ac:chgData name="Prieto Villar, José M." userId="79c44207-68a7-42d5-abf4-08866532a717" providerId="ADAL" clId="{4A80ABF3-24E6-414F-B985-DF7D324447BF}" dt="2021-03-23T09:27:47.705" v="446" actId="478"/>
          <ac:spMkLst>
            <pc:docMk/>
            <pc:sldMk cId="2054911570" sldId="349"/>
            <ac:spMk id="2" creationId="{D76535FC-D08B-47B2-9FA3-20E68F55A363}"/>
          </ac:spMkLst>
        </pc:spChg>
        <pc:spChg chg="mod">
          <ac:chgData name="Prieto Villar, José M." userId="79c44207-68a7-42d5-abf4-08866532a717" providerId="ADAL" clId="{4A80ABF3-24E6-414F-B985-DF7D324447BF}" dt="2021-03-25T11:46:59.241" v="5389"/>
          <ac:spMkLst>
            <pc:docMk/>
            <pc:sldMk cId="2054911570" sldId="349"/>
            <ac:spMk id="6" creationId="{A62DADB5-1A7C-2840-8715-E242D56D7C3C}"/>
          </ac:spMkLst>
        </pc:spChg>
        <pc:spChg chg="mod ord">
          <ac:chgData name="Prieto Villar, José M." userId="79c44207-68a7-42d5-abf4-08866532a717" providerId="ADAL" clId="{4A80ABF3-24E6-414F-B985-DF7D324447BF}" dt="2021-03-23T09:27:03.226" v="440" actId="14100"/>
          <ac:spMkLst>
            <pc:docMk/>
            <pc:sldMk cId="2054911570" sldId="349"/>
            <ac:spMk id="9" creationId="{B645464F-5AB0-479A-9DA5-673D4E6A374D}"/>
          </ac:spMkLst>
        </pc:spChg>
        <pc:spChg chg="add mod">
          <ac:chgData name="Prieto Villar, José M." userId="79c44207-68a7-42d5-abf4-08866532a717" providerId="ADAL" clId="{4A80ABF3-24E6-414F-B985-DF7D324447BF}" dt="2021-03-23T09:30:36.976" v="469" actId="1076"/>
          <ac:spMkLst>
            <pc:docMk/>
            <pc:sldMk cId="2054911570" sldId="349"/>
            <ac:spMk id="41" creationId="{BAF72FFD-118D-414E-AA19-856F8398B497}"/>
          </ac:spMkLst>
        </pc:spChg>
        <pc:spChg chg="add del">
          <ac:chgData name="Prieto Villar, José M." userId="79c44207-68a7-42d5-abf4-08866532a717" providerId="ADAL" clId="{4A80ABF3-24E6-414F-B985-DF7D324447BF}" dt="2021-03-23T09:26:16.508" v="423" actId="26606"/>
          <ac:spMkLst>
            <pc:docMk/>
            <pc:sldMk cId="2054911570" sldId="349"/>
            <ac:spMk id="71" creationId="{201CC55D-ED54-4C5C-95E6-10947BD1103B}"/>
          </ac:spMkLst>
        </pc:spChg>
        <pc:spChg chg="add del">
          <ac:chgData name="Prieto Villar, José M." userId="79c44207-68a7-42d5-abf4-08866532a717" providerId="ADAL" clId="{4A80ABF3-24E6-414F-B985-DF7D324447BF}" dt="2021-03-23T09:26:38.814" v="429" actId="26606"/>
          <ac:spMkLst>
            <pc:docMk/>
            <pc:sldMk cId="2054911570" sldId="349"/>
            <ac:spMk id="75" creationId="{2711A8FB-68FC-45FC-B01E-38F809E2D439}"/>
          </ac:spMkLst>
        </pc:spChg>
        <pc:spChg chg="add del">
          <ac:chgData name="Prieto Villar, José M." userId="79c44207-68a7-42d5-abf4-08866532a717" providerId="ADAL" clId="{4A80ABF3-24E6-414F-B985-DF7D324447BF}" dt="2021-03-23T09:26:16.508" v="423" actId="26606"/>
          <ac:spMkLst>
            <pc:docMk/>
            <pc:sldMk cId="2054911570" sldId="349"/>
            <ac:spMk id="77" creationId="{3873B707-463F-40B0-8227-E8CC6C67EB25}"/>
          </ac:spMkLst>
        </pc:spChg>
        <pc:spChg chg="add del">
          <ac:chgData name="Prieto Villar, José M." userId="79c44207-68a7-42d5-abf4-08866532a717" providerId="ADAL" clId="{4A80ABF3-24E6-414F-B985-DF7D324447BF}" dt="2021-03-23T09:26:16.508" v="423" actId="26606"/>
          <ac:spMkLst>
            <pc:docMk/>
            <pc:sldMk cId="2054911570" sldId="349"/>
            <ac:spMk id="79" creationId="{C13237C8-E62C-4F0D-A318-BD6FB6C2D138}"/>
          </ac:spMkLst>
        </pc:spChg>
        <pc:spChg chg="add del">
          <ac:chgData name="Prieto Villar, José M." userId="79c44207-68a7-42d5-abf4-08866532a717" providerId="ADAL" clId="{4A80ABF3-24E6-414F-B985-DF7D324447BF}" dt="2021-03-23T09:26:16.508" v="423" actId="26606"/>
          <ac:spMkLst>
            <pc:docMk/>
            <pc:sldMk cId="2054911570" sldId="349"/>
            <ac:spMk id="81" creationId="{19C9EAEA-39D0-4B0E-A0EB-51E7B26740B1}"/>
          </ac:spMkLst>
        </pc:spChg>
        <pc:spChg chg="add del">
          <ac:chgData name="Prieto Villar, José M." userId="79c44207-68a7-42d5-abf4-08866532a717" providerId="ADAL" clId="{4A80ABF3-24E6-414F-B985-DF7D324447BF}" dt="2021-03-23T09:26:21.574" v="426" actId="26606"/>
          <ac:spMkLst>
            <pc:docMk/>
            <pc:sldMk cId="2054911570" sldId="349"/>
            <ac:spMk id="96" creationId="{E972DE0D-2E53-4159-ABD3-C601524262C2}"/>
          </ac:spMkLst>
        </pc:spChg>
        <pc:spChg chg="add del">
          <ac:chgData name="Prieto Villar, José M." userId="79c44207-68a7-42d5-abf4-08866532a717" providerId="ADAL" clId="{4A80ABF3-24E6-414F-B985-DF7D324447BF}" dt="2021-03-23T09:26:21.574" v="426" actId="26606"/>
          <ac:spMkLst>
            <pc:docMk/>
            <pc:sldMk cId="2054911570" sldId="349"/>
            <ac:spMk id="2052" creationId="{48CAE4AE-A9DF-45AF-9A9C-1712BC63418E}"/>
          </ac:spMkLst>
        </pc:spChg>
        <pc:spChg chg="add del">
          <ac:chgData name="Prieto Villar, José M." userId="79c44207-68a7-42d5-abf4-08866532a717" providerId="ADAL" clId="{4A80ABF3-24E6-414F-B985-DF7D324447BF}" dt="2021-03-23T09:26:38.814" v="429" actId="26606"/>
          <ac:spMkLst>
            <pc:docMk/>
            <pc:sldMk cId="2054911570" sldId="349"/>
            <ac:spMk id="2060" creationId="{1ECAB1E8-8195-4748-BE71-FF806D86892E}"/>
          </ac:spMkLst>
        </pc:spChg>
        <pc:spChg chg="add del">
          <ac:chgData name="Prieto Villar, José M." userId="79c44207-68a7-42d5-abf4-08866532a717" providerId="ADAL" clId="{4A80ABF3-24E6-414F-B985-DF7D324447BF}" dt="2021-03-23T09:26:38.814" v="429" actId="26606"/>
          <ac:spMkLst>
            <pc:docMk/>
            <pc:sldMk cId="2054911570" sldId="349"/>
            <ac:spMk id="2061" creationId="{57F6BDD4-E066-4008-8011-6CC31AEB4556}"/>
          </ac:spMkLst>
        </pc:spChg>
        <pc:spChg chg="add del">
          <ac:chgData name="Prieto Villar, José M." userId="79c44207-68a7-42d5-abf4-08866532a717" providerId="ADAL" clId="{4A80ABF3-24E6-414F-B985-DF7D324447BF}" dt="2021-03-23T09:26:38.814" v="429" actId="26606"/>
          <ac:spMkLst>
            <pc:docMk/>
            <pc:sldMk cId="2054911570" sldId="349"/>
            <ac:spMk id="2062" creationId="{2A865FE3-5FC9-4049-87CF-30019C46C0F5}"/>
          </ac:spMkLst>
        </pc:spChg>
        <pc:grpChg chg="add del">
          <ac:chgData name="Prieto Villar, José M." userId="79c44207-68a7-42d5-abf4-08866532a717" providerId="ADAL" clId="{4A80ABF3-24E6-414F-B985-DF7D324447BF}" dt="2021-03-23T09:26:16.508" v="423" actId="26606"/>
          <ac:grpSpMkLst>
            <pc:docMk/>
            <pc:sldMk cId="2054911570" sldId="349"/>
            <ac:grpSpMk id="73" creationId="{1DE889C7-FAD6-4397-98E2-05D503484459}"/>
          </ac:grpSpMkLst>
        </pc:grpChg>
        <pc:grpChg chg="add del">
          <ac:chgData name="Prieto Villar, José M." userId="79c44207-68a7-42d5-abf4-08866532a717" providerId="ADAL" clId="{4A80ABF3-24E6-414F-B985-DF7D324447BF}" dt="2021-03-23T09:26:21.574" v="426" actId="26606"/>
          <ac:grpSpMkLst>
            <pc:docMk/>
            <pc:sldMk cId="2054911570" sldId="349"/>
            <ac:grpSpMk id="2053" creationId="{6C272060-BC98-4C91-A58F-4DFEC566CF7F}"/>
          </ac:grpSpMkLst>
        </pc:grpChg>
        <pc:picChg chg="add del mod">
          <ac:chgData name="Prieto Villar, José M." userId="79c44207-68a7-42d5-abf4-08866532a717" providerId="ADAL" clId="{4A80ABF3-24E6-414F-B985-DF7D324447BF}" dt="2021-03-23T09:16:37.878" v="414" actId="478"/>
          <ac:picMkLst>
            <pc:docMk/>
            <pc:sldMk cId="2054911570" sldId="349"/>
            <ac:picMk id="4" creationId="{90F5D4BB-B154-4A96-ABD2-E92D1DA77634}"/>
          </ac:picMkLst>
        </pc:picChg>
        <pc:picChg chg="add mod">
          <ac:chgData name="Prieto Villar, José M." userId="79c44207-68a7-42d5-abf4-08866532a717" providerId="ADAL" clId="{4A80ABF3-24E6-414F-B985-DF7D324447BF}" dt="2021-03-23T09:29:31.459" v="453" actId="1076"/>
          <ac:picMkLst>
            <pc:docMk/>
            <pc:sldMk cId="2054911570" sldId="349"/>
            <ac:picMk id="2050" creationId="{F4C90994-0944-42D6-9E5C-F19E56E1F664}"/>
          </ac:picMkLst>
        </pc:picChg>
      </pc:sldChg>
      <pc:sldChg chg="modSp add mod">
        <pc:chgData name="Prieto Villar, José M." userId="79c44207-68a7-42d5-abf4-08866532a717" providerId="ADAL" clId="{4A80ABF3-24E6-414F-B985-DF7D324447BF}" dt="2021-03-23T12:50:31.175" v="5104"/>
        <pc:sldMkLst>
          <pc:docMk/>
          <pc:sldMk cId="2763986171" sldId="350"/>
        </pc:sldMkLst>
        <pc:spChg chg="mod">
          <ac:chgData name="Prieto Villar, José M." userId="79c44207-68a7-42d5-abf4-08866532a717" providerId="ADAL" clId="{4A80ABF3-24E6-414F-B985-DF7D324447BF}" dt="2021-03-23T12:50:31.175" v="5104"/>
          <ac:spMkLst>
            <pc:docMk/>
            <pc:sldMk cId="2763986171" sldId="350"/>
            <ac:spMk id="12" creationId="{0BA62920-A62F-45E5-9765-88D5E04D864E}"/>
          </ac:spMkLst>
        </pc:spChg>
      </pc:sldChg>
      <pc:sldChg chg="modSp add del mod">
        <pc:chgData name="Prieto Villar, José M." userId="79c44207-68a7-42d5-abf4-08866532a717" providerId="ADAL" clId="{4A80ABF3-24E6-414F-B985-DF7D324447BF}" dt="2021-03-23T14:29:41.052" v="5285" actId="47"/>
        <pc:sldMkLst>
          <pc:docMk/>
          <pc:sldMk cId="2758505306" sldId="351"/>
        </pc:sldMkLst>
        <pc:spChg chg="mod">
          <ac:chgData name="Prieto Villar, José M." userId="79c44207-68a7-42d5-abf4-08866532a717" providerId="ADAL" clId="{4A80ABF3-24E6-414F-B985-DF7D324447BF}" dt="2021-03-23T14:14:45.191" v="5227" actId="14100"/>
          <ac:spMkLst>
            <pc:docMk/>
            <pc:sldMk cId="2758505306" sldId="351"/>
            <ac:spMk id="12" creationId="{0BA62920-A62F-45E5-9765-88D5E04D864E}"/>
          </ac:spMkLst>
        </pc:spChg>
      </pc:sldChg>
      <pc:sldChg chg="addSp delSp modSp add del setBg delDesignElem">
        <pc:chgData name="Prieto Villar, José M." userId="79c44207-68a7-42d5-abf4-08866532a717" providerId="ADAL" clId="{4A80ABF3-24E6-414F-B985-DF7D324447BF}" dt="2021-03-23T14:33:31.830" v="5321" actId="47"/>
        <pc:sldMkLst>
          <pc:docMk/>
          <pc:sldMk cId="3163996363" sldId="351"/>
        </pc:sldMkLst>
        <pc:spChg chg="del">
          <ac:chgData name="Prieto Villar, José M." userId="79c44207-68a7-42d5-abf4-08866532a717" providerId="ADAL" clId="{4A80ABF3-24E6-414F-B985-DF7D324447BF}" dt="2021-03-23T14:31:53.421" v="5308"/>
          <ac:spMkLst>
            <pc:docMk/>
            <pc:sldMk cId="3163996363" sldId="351"/>
            <ac:spMk id="79" creationId="{7821A508-2985-4905-874A-527429BAABFA}"/>
          </ac:spMkLst>
        </pc:spChg>
        <pc:spChg chg="del">
          <ac:chgData name="Prieto Villar, José M." userId="79c44207-68a7-42d5-abf4-08866532a717" providerId="ADAL" clId="{4A80ABF3-24E6-414F-B985-DF7D324447BF}" dt="2021-03-23T14:31:53.421" v="5308"/>
          <ac:spMkLst>
            <pc:docMk/>
            <pc:sldMk cId="3163996363" sldId="351"/>
            <ac:spMk id="81" creationId="{D2929CB1-0E3C-4B2D-ADC5-0154FB33BA44}"/>
          </ac:spMkLst>
        </pc:spChg>
        <pc:spChg chg="del">
          <ac:chgData name="Prieto Villar, José M." userId="79c44207-68a7-42d5-abf4-08866532a717" providerId="ADAL" clId="{4A80ABF3-24E6-414F-B985-DF7D324447BF}" dt="2021-03-23T14:31:53.421" v="5308"/>
          <ac:spMkLst>
            <pc:docMk/>
            <pc:sldMk cId="3163996363" sldId="351"/>
            <ac:spMk id="83" creationId="{5F2F0C84-BE8C-4DC2-A6D3-30349A801D5C}"/>
          </ac:spMkLst>
        </pc:spChg>
        <pc:spChg chg="del">
          <ac:chgData name="Prieto Villar, José M." userId="79c44207-68a7-42d5-abf4-08866532a717" providerId="ADAL" clId="{4A80ABF3-24E6-414F-B985-DF7D324447BF}" dt="2021-03-23T14:31:53.421" v="5308"/>
          <ac:spMkLst>
            <pc:docMk/>
            <pc:sldMk cId="3163996363" sldId="351"/>
            <ac:spMk id="2054" creationId="{362D44EE-C852-4460-B8B5-C4F2BC20510C}"/>
          </ac:spMkLst>
        </pc:spChg>
        <pc:spChg chg="del">
          <ac:chgData name="Prieto Villar, José M." userId="79c44207-68a7-42d5-abf4-08866532a717" providerId="ADAL" clId="{4A80ABF3-24E6-414F-B985-DF7D324447BF}" dt="2021-03-23T14:31:53.421" v="5308"/>
          <ac:spMkLst>
            <pc:docMk/>
            <pc:sldMk cId="3163996363" sldId="351"/>
            <ac:spMk id="2055" creationId="{658970D8-8D1D-4B5C-894B-E871CC86543D}"/>
          </ac:spMkLst>
        </pc:spChg>
        <pc:spChg chg="del">
          <ac:chgData name="Prieto Villar, José M." userId="79c44207-68a7-42d5-abf4-08866532a717" providerId="ADAL" clId="{4A80ABF3-24E6-414F-B985-DF7D324447BF}" dt="2021-03-23T14:31:53.421" v="5308"/>
          <ac:spMkLst>
            <pc:docMk/>
            <pc:sldMk cId="3163996363" sldId="351"/>
            <ac:spMk id="2056" creationId="{F227E5B6-9132-43CA-B503-37A18562ADF2}"/>
          </ac:spMkLst>
        </pc:spChg>
        <pc:spChg chg="del">
          <ac:chgData name="Prieto Villar, José M." userId="79c44207-68a7-42d5-abf4-08866532a717" providerId="ADAL" clId="{4A80ABF3-24E6-414F-B985-DF7D324447BF}" dt="2021-03-23T14:31:53.421" v="5308"/>
          <ac:spMkLst>
            <pc:docMk/>
            <pc:sldMk cId="3163996363" sldId="351"/>
            <ac:spMk id="2057" creationId="{03C2051E-A88D-48E5-BACF-AAED17892722}"/>
          </ac:spMkLst>
        </pc:spChg>
        <pc:picChg chg="del">
          <ac:chgData name="Prieto Villar, José M." userId="79c44207-68a7-42d5-abf4-08866532a717" providerId="ADAL" clId="{4A80ABF3-24E6-414F-B985-DF7D324447BF}" dt="2021-03-23T14:32:44.302" v="5309" actId="478"/>
          <ac:picMkLst>
            <pc:docMk/>
            <pc:sldMk cId="3163996363" sldId="351"/>
            <ac:picMk id="2050" creationId="{73CB6FF1-BB14-4E3D-87DF-5C6BE23312A3}"/>
          </ac:picMkLst>
        </pc:picChg>
        <pc:picChg chg="add del">
          <ac:chgData name="Prieto Villar, José M." userId="79c44207-68a7-42d5-abf4-08866532a717" providerId="ADAL" clId="{4A80ABF3-24E6-414F-B985-DF7D324447BF}" dt="2021-03-23T14:32:47.124" v="5311"/>
          <ac:picMkLst>
            <pc:docMk/>
            <pc:sldMk cId="3163996363" sldId="351"/>
            <ac:picMk id="4098" creationId="{B7D7F335-82CF-44F2-9779-6B97E48CBC29}"/>
          </ac:picMkLst>
        </pc:picChg>
        <pc:picChg chg="add del mod">
          <ac:chgData name="Prieto Villar, José M." userId="79c44207-68a7-42d5-abf4-08866532a717" providerId="ADAL" clId="{4A80ABF3-24E6-414F-B985-DF7D324447BF}" dt="2021-03-23T14:32:59.945" v="5314" actId="21"/>
          <ac:picMkLst>
            <pc:docMk/>
            <pc:sldMk cId="3163996363" sldId="351"/>
            <ac:picMk id="4100" creationId="{862A2679-CB11-4DC3-9939-3A183724C762}"/>
          </ac:picMkLst>
        </pc:picChg>
      </pc:sldChg>
      <pc:sldChg chg="add del">
        <pc:chgData name="Prieto Villar, José M." userId="79c44207-68a7-42d5-abf4-08866532a717" providerId="ADAL" clId="{4A80ABF3-24E6-414F-B985-DF7D324447BF}" dt="2021-03-23T14:15:12.171" v="5234"/>
        <pc:sldMkLst>
          <pc:docMk/>
          <pc:sldMk cId="668986657" sldId="352"/>
        </pc:sldMkLst>
      </pc:sldChg>
    </pc:docChg>
  </pc:docChgLst>
  <pc:docChgLst>
    <pc:chgData name="Prieto Villar, José M." userId="79c44207-68a7-42d5-abf4-08866532a717" providerId="ADAL" clId="{E69D0AB6-12C6-405A-B3F7-AF57204185ED}"/>
    <pc:docChg chg="undo custSel mod addSld delSld modSld">
      <pc:chgData name="Prieto Villar, José M." userId="79c44207-68a7-42d5-abf4-08866532a717" providerId="ADAL" clId="{E69D0AB6-12C6-405A-B3F7-AF57204185ED}" dt="2021-03-16T22:41:18.136" v="272" actId="108"/>
      <pc:docMkLst>
        <pc:docMk/>
      </pc:docMkLst>
      <pc:sldChg chg="add del">
        <pc:chgData name="Prieto Villar, José M." userId="79c44207-68a7-42d5-abf4-08866532a717" providerId="ADAL" clId="{E69D0AB6-12C6-405A-B3F7-AF57204185ED}" dt="2021-03-16T22:18:04.536" v="6" actId="47"/>
        <pc:sldMkLst>
          <pc:docMk/>
          <pc:sldMk cId="2904204658" sldId="264"/>
        </pc:sldMkLst>
      </pc:sldChg>
      <pc:sldChg chg="del">
        <pc:chgData name="Prieto Villar, José M." userId="79c44207-68a7-42d5-abf4-08866532a717" providerId="ADAL" clId="{E69D0AB6-12C6-405A-B3F7-AF57204185ED}" dt="2021-03-16T22:40:27.608" v="266" actId="47"/>
        <pc:sldMkLst>
          <pc:docMk/>
          <pc:sldMk cId="1671372882" sldId="266"/>
        </pc:sldMkLst>
      </pc:sldChg>
      <pc:sldChg chg="del">
        <pc:chgData name="Prieto Villar, José M." userId="79c44207-68a7-42d5-abf4-08866532a717" providerId="ADAL" clId="{E69D0AB6-12C6-405A-B3F7-AF57204185ED}" dt="2021-03-16T22:40:27.608" v="266" actId="47"/>
        <pc:sldMkLst>
          <pc:docMk/>
          <pc:sldMk cId="3377228345" sldId="267"/>
        </pc:sldMkLst>
      </pc:sldChg>
      <pc:sldChg chg="del">
        <pc:chgData name="Prieto Villar, José M." userId="79c44207-68a7-42d5-abf4-08866532a717" providerId="ADAL" clId="{E69D0AB6-12C6-405A-B3F7-AF57204185ED}" dt="2021-03-16T22:16:45.237" v="0" actId="47"/>
        <pc:sldMkLst>
          <pc:docMk/>
          <pc:sldMk cId="1772626647" sldId="270"/>
        </pc:sldMkLst>
      </pc:sldChg>
      <pc:sldChg chg="add del">
        <pc:chgData name="Prieto Villar, José M." userId="79c44207-68a7-42d5-abf4-08866532a717" providerId="ADAL" clId="{E69D0AB6-12C6-405A-B3F7-AF57204185ED}" dt="2021-03-16T22:18:04.536" v="6" actId="47"/>
        <pc:sldMkLst>
          <pc:docMk/>
          <pc:sldMk cId="1835336315" sldId="271"/>
        </pc:sldMkLst>
      </pc:sldChg>
      <pc:sldChg chg="add del">
        <pc:chgData name="Prieto Villar, José M." userId="79c44207-68a7-42d5-abf4-08866532a717" providerId="ADAL" clId="{E69D0AB6-12C6-405A-B3F7-AF57204185ED}" dt="2021-03-16T22:18:04.536" v="6" actId="47"/>
        <pc:sldMkLst>
          <pc:docMk/>
          <pc:sldMk cId="3920164677" sldId="272"/>
        </pc:sldMkLst>
      </pc:sldChg>
      <pc:sldChg chg="add del">
        <pc:chgData name="Prieto Villar, José M." userId="79c44207-68a7-42d5-abf4-08866532a717" providerId="ADAL" clId="{E69D0AB6-12C6-405A-B3F7-AF57204185ED}" dt="2021-03-16T22:18:04.536" v="6" actId="47"/>
        <pc:sldMkLst>
          <pc:docMk/>
          <pc:sldMk cId="2000363520" sldId="273"/>
        </pc:sldMkLst>
      </pc:sldChg>
      <pc:sldChg chg="add del">
        <pc:chgData name="Prieto Villar, José M." userId="79c44207-68a7-42d5-abf4-08866532a717" providerId="ADAL" clId="{E69D0AB6-12C6-405A-B3F7-AF57204185ED}" dt="2021-03-16T22:18:04.536" v="6" actId="47"/>
        <pc:sldMkLst>
          <pc:docMk/>
          <pc:sldMk cId="2074133157" sldId="274"/>
        </pc:sldMkLst>
      </pc:sldChg>
      <pc:sldChg chg="add del">
        <pc:chgData name="Prieto Villar, José M." userId="79c44207-68a7-42d5-abf4-08866532a717" providerId="ADAL" clId="{E69D0AB6-12C6-405A-B3F7-AF57204185ED}" dt="2021-03-16T22:18:04.536" v="6" actId="47"/>
        <pc:sldMkLst>
          <pc:docMk/>
          <pc:sldMk cId="3534314900" sldId="277"/>
        </pc:sldMkLst>
      </pc:sldChg>
      <pc:sldChg chg="add del">
        <pc:chgData name="Prieto Villar, José M." userId="79c44207-68a7-42d5-abf4-08866532a717" providerId="ADAL" clId="{E69D0AB6-12C6-405A-B3F7-AF57204185ED}" dt="2021-03-16T22:18:04.536" v="6" actId="47"/>
        <pc:sldMkLst>
          <pc:docMk/>
          <pc:sldMk cId="3294164685" sldId="278"/>
        </pc:sldMkLst>
      </pc:sldChg>
      <pc:sldChg chg="add del">
        <pc:chgData name="Prieto Villar, José M." userId="79c44207-68a7-42d5-abf4-08866532a717" providerId="ADAL" clId="{E69D0AB6-12C6-405A-B3F7-AF57204185ED}" dt="2021-03-16T22:18:04.536" v="6" actId="47"/>
        <pc:sldMkLst>
          <pc:docMk/>
          <pc:sldMk cId="3985013309" sldId="279"/>
        </pc:sldMkLst>
      </pc:sldChg>
      <pc:sldChg chg="add del">
        <pc:chgData name="Prieto Villar, José M." userId="79c44207-68a7-42d5-abf4-08866532a717" providerId="ADAL" clId="{E69D0AB6-12C6-405A-B3F7-AF57204185ED}" dt="2021-03-16T22:18:04.536" v="6" actId="47"/>
        <pc:sldMkLst>
          <pc:docMk/>
          <pc:sldMk cId="354801671" sldId="280"/>
        </pc:sldMkLst>
      </pc:sldChg>
      <pc:sldChg chg="add del">
        <pc:chgData name="Prieto Villar, José M." userId="79c44207-68a7-42d5-abf4-08866532a717" providerId="ADAL" clId="{E69D0AB6-12C6-405A-B3F7-AF57204185ED}" dt="2021-03-16T22:18:04.536" v="6" actId="47"/>
        <pc:sldMkLst>
          <pc:docMk/>
          <pc:sldMk cId="1102449280" sldId="281"/>
        </pc:sldMkLst>
      </pc:sldChg>
      <pc:sldChg chg="add del">
        <pc:chgData name="Prieto Villar, José M." userId="79c44207-68a7-42d5-abf4-08866532a717" providerId="ADAL" clId="{E69D0AB6-12C6-405A-B3F7-AF57204185ED}" dt="2021-03-16T22:18:04.536" v="6" actId="47"/>
        <pc:sldMkLst>
          <pc:docMk/>
          <pc:sldMk cId="2204895455" sldId="282"/>
        </pc:sldMkLst>
      </pc:sldChg>
      <pc:sldChg chg="add del">
        <pc:chgData name="Prieto Villar, José M." userId="79c44207-68a7-42d5-abf4-08866532a717" providerId="ADAL" clId="{E69D0AB6-12C6-405A-B3F7-AF57204185ED}" dt="2021-03-16T22:18:04.536" v="6" actId="47"/>
        <pc:sldMkLst>
          <pc:docMk/>
          <pc:sldMk cId="519155960" sldId="283"/>
        </pc:sldMkLst>
      </pc:sldChg>
      <pc:sldChg chg="add del">
        <pc:chgData name="Prieto Villar, José M." userId="79c44207-68a7-42d5-abf4-08866532a717" providerId="ADAL" clId="{E69D0AB6-12C6-405A-B3F7-AF57204185ED}" dt="2021-03-16T22:18:04.536" v="6" actId="47"/>
        <pc:sldMkLst>
          <pc:docMk/>
          <pc:sldMk cId="1431487598" sldId="284"/>
        </pc:sldMkLst>
      </pc:sldChg>
      <pc:sldChg chg="add del">
        <pc:chgData name="Prieto Villar, José M." userId="79c44207-68a7-42d5-abf4-08866532a717" providerId="ADAL" clId="{E69D0AB6-12C6-405A-B3F7-AF57204185ED}" dt="2021-03-16T22:18:04.536" v="6" actId="47"/>
        <pc:sldMkLst>
          <pc:docMk/>
          <pc:sldMk cId="1762319054" sldId="285"/>
        </pc:sldMkLst>
      </pc:sldChg>
      <pc:sldChg chg="add del">
        <pc:chgData name="Prieto Villar, José M." userId="79c44207-68a7-42d5-abf4-08866532a717" providerId="ADAL" clId="{E69D0AB6-12C6-405A-B3F7-AF57204185ED}" dt="2021-03-16T22:18:04.536" v="6" actId="47"/>
        <pc:sldMkLst>
          <pc:docMk/>
          <pc:sldMk cId="3039301784" sldId="286"/>
        </pc:sldMkLst>
      </pc:sldChg>
      <pc:sldChg chg="add del">
        <pc:chgData name="Prieto Villar, José M." userId="79c44207-68a7-42d5-abf4-08866532a717" providerId="ADAL" clId="{E69D0AB6-12C6-405A-B3F7-AF57204185ED}" dt="2021-03-16T22:18:04.536" v="6" actId="47"/>
        <pc:sldMkLst>
          <pc:docMk/>
          <pc:sldMk cId="3751460346" sldId="287"/>
        </pc:sldMkLst>
      </pc:sldChg>
      <pc:sldChg chg="add del">
        <pc:chgData name="Prieto Villar, José M." userId="79c44207-68a7-42d5-abf4-08866532a717" providerId="ADAL" clId="{E69D0AB6-12C6-405A-B3F7-AF57204185ED}" dt="2021-03-16T22:18:04.536" v="6" actId="47"/>
        <pc:sldMkLst>
          <pc:docMk/>
          <pc:sldMk cId="3612504789" sldId="288"/>
        </pc:sldMkLst>
      </pc:sldChg>
      <pc:sldChg chg="add del">
        <pc:chgData name="Prieto Villar, José M." userId="79c44207-68a7-42d5-abf4-08866532a717" providerId="ADAL" clId="{E69D0AB6-12C6-405A-B3F7-AF57204185ED}" dt="2021-03-16T22:18:04.536" v="6" actId="47"/>
        <pc:sldMkLst>
          <pc:docMk/>
          <pc:sldMk cId="1235298769" sldId="289"/>
        </pc:sldMkLst>
      </pc:sldChg>
      <pc:sldChg chg="add del">
        <pc:chgData name="Prieto Villar, José M." userId="79c44207-68a7-42d5-abf4-08866532a717" providerId="ADAL" clId="{E69D0AB6-12C6-405A-B3F7-AF57204185ED}" dt="2021-03-16T22:18:04.536" v="6" actId="47"/>
        <pc:sldMkLst>
          <pc:docMk/>
          <pc:sldMk cId="2229415124" sldId="290"/>
        </pc:sldMkLst>
      </pc:sldChg>
      <pc:sldChg chg="addSp delSp modSp mod">
        <pc:chgData name="Prieto Villar, José M." userId="79c44207-68a7-42d5-abf4-08866532a717" providerId="ADAL" clId="{E69D0AB6-12C6-405A-B3F7-AF57204185ED}" dt="2021-03-16T22:21:12.393" v="44"/>
        <pc:sldMkLst>
          <pc:docMk/>
          <pc:sldMk cId="611403238" sldId="291"/>
        </pc:sldMkLst>
        <pc:spChg chg="add del mod">
          <ac:chgData name="Prieto Villar, José M." userId="79c44207-68a7-42d5-abf4-08866532a717" providerId="ADAL" clId="{E69D0AB6-12C6-405A-B3F7-AF57204185ED}" dt="2021-03-16T22:21:12.393" v="44"/>
          <ac:spMkLst>
            <pc:docMk/>
            <pc:sldMk cId="611403238" sldId="291"/>
            <ac:spMk id="2" creationId="{426500E4-F4A1-4CEA-BF03-8C65DEB20D3F}"/>
          </ac:spMkLst>
        </pc:spChg>
        <pc:spChg chg="mod">
          <ac:chgData name="Prieto Villar, José M." userId="79c44207-68a7-42d5-abf4-08866532a717" providerId="ADAL" clId="{E69D0AB6-12C6-405A-B3F7-AF57204185ED}" dt="2021-03-16T22:19:05.903" v="14" actId="14100"/>
          <ac:spMkLst>
            <pc:docMk/>
            <pc:sldMk cId="611403238" sldId="291"/>
            <ac:spMk id="6" creationId="{A62DADB5-1A7C-2840-8715-E242D56D7C3C}"/>
          </ac:spMkLst>
        </pc:spChg>
        <pc:spChg chg="del">
          <ac:chgData name="Prieto Villar, José M." userId="79c44207-68a7-42d5-abf4-08866532a717" providerId="ADAL" clId="{E69D0AB6-12C6-405A-B3F7-AF57204185ED}" dt="2021-03-16T22:19:07.967" v="15" actId="478"/>
          <ac:spMkLst>
            <pc:docMk/>
            <pc:sldMk cId="611403238" sldId="291"/>
            <ac:spMk id="7" creationId="{5BD104BB-13F6-D649-BFF0-FEDA1F069576}"/>
          </ac:spMkLst>
        </pc:spChg>
        <pc:spChg chg="del">
          <ac:chgData name="Prieto Villar, José M." userId="79c44207-68a7-42d5-abf4-08866532a717" providerId="ADAL" clId="{E69D0AB6-12C6-405A-B3F7-AF57204185ED}" dt="2021-03-16T22:19:08.913" v="16" actId="478"/>
          <ac:spMkLst>
            <pc:docMk/>
            <pc:sldMk cId="611403238" sldId="291"/>
            <ac:spMk id="8" creationId="{7BA313E1-7658-294D-9320-049928B27FF4}"/>
          </ac:spMkLst>
        </pc:spChg>
        <pc:spChg chg="add mod">
          <ac:chgData name="Prieto Villar, José M." userId="79c44207-68a7-42d5-abf4-08866532a717" providerId="ADAL" clId="{E69D0AB6-12C6-405A-B3F7-AF57204185ED}" dt="2021-03-16T22:21:06.983" v="41" actId="1076"/>
          <ac:spMkLst>
            <pc:docMk/>
            <pc:sldMk cId="611403238" sldId="291"/>
            <ac:spMk id="9" creationId="{B645464F-5AB0-479A-9DA5-673D4E6A374D}"/>
          </ac:spMkLst>
        </pc:spChg>
        <pc:spChg chg="add mod">
          <ac:chgData name="Prieto Villar, José M." userId="79c44207-68a7-42d5-abf4-08866532a717" providerId="ADAL" clId="{E69D0AB6-12C6-405A-B3F7-AF57204185ED}" dt="2021-03-16T22:19:21.390" v="18"/>
          <ac:spMkLst>
            <pc:docMk/>
            <pc:sldMk cId="611403238" sldId="291"/>
            <ac:spMk id="10" creationId="{6123D5AC-101D-4A9A-BC5E-015B0C29FF81}"/>
          </ac:spMkLst>
        </pc:spChg>
        <pc:spChg chg="add mod">
          <ac:chgData name="Prieto Villar, José M." userId="79c44207-68a7-42d5-abf4-08866532a717" providerId="ADAL" clId="{E69D0AB6-12C6-405A-B3F7-AF57204185ED}" dt="2021-03-16T22:19:21.390" v="18"/>
          <ac:spMkLst>
            <pc:docMk/>
            <pc:sldMk cId="611403238" sldId="291"/>
            <ac:spMk id="11" creationId="{37BC41D2-9849-4D24-A18F-AD211B86AFC8}"/>
          </ac:spMkLst>
        </pc:spChg>
        <pc:spChg chg="add del mod">
          <ac:chgData name="Prieto Villar, José M." userId="79c44207-68a7-42d5-abf4-08866532a717" providerId="ADAL" clId="{E69D0AB6-12C6-405A-B3F7-AF57204185ED}" dt="2021-03-16T22:19:34.457" v="20"/>
          <ac:spMkLst>
            <pc:docMk/>
            <pc:sldMk cId="611403238" sldId="291"/>
            <ac:spMk id="12" creationId="{1C386A3A-8997-4893-B0E5-93BEB04F6E46}"/>
          </ac:spMkLst>
        </pc:spChg>
        <pc:spChg chg="add del mod">
          <ac:chgData name="Prieto Villar, José M." userId="79c44207-68a7-42d5-abf4-08866532a717" providerId="ADAL" clId="{E69D0AB6-12C6-405A-B3F7-AF57204185ED}" dt="2021-03-16T22:19:34.457" v="20"/>
          <ac:spMkLst>
            <pc:docMk/>
            <pc:sldMk cId="611403238" sldId="291"/>
            <ac:spMk id="13" creationId="{25A074CE-BCD9-4A9C-95C7-0D559FDA2B04}"/>
          </ac:spMkLst>
        </pc:spChg>
        <pc:spChg chg="add del mod">
          <ac:chgData name="Prieto Villar, José M." userId="79c44207-68a7-42d5-abf4-08866532a717" providerId="ADAL" clId="{E69D0AB6-12C6-405A-B3F7-AF57204185ED}" dt="2021-03-16T22:19:34.457" v="20"/>
          <ac:spMkLst>
            <pc:docMk/>
            <pc:sldMk cId="611403238" sldId="291"/>
            <ac:spMk id="14" creationId="{F6338969-B041-4B8B-BDCE-6454B0C3DBEE}"/>
          </ac:spMkLst>
        </pc:spChg>
        <pc:picChg chg="add mod">
          <ac:chgData name="Prieto Villar, José M." userId="79c44207-68a7-42d5-abf4-08866532a717" providerId="ADAL" clId="{E69D0AB6-12C6-405A-B3F7-AF57204185ED}" dt="2021-03-16T22:19:13.740" v="17"/>
          <ac:picMkLst>
            <pc:docMk/>
            <pc:sldMk cId="611403238" sldId="291"/>
            <ac:picMk id="5" creationId="{EADA1128-2928-427C-8AFF-4746DF3B684A}"/>
          </ac:picMkLst>
        </pc:picChg>
      </pc:sldChg>
      <pc:sldChg chg="addSp delSp modSp del mod">
        <pc:chgData name="Prieto Villar, José M." userId="79c44207-68a7-42d5-abf4-08866532a717" providerId="ADAL" clId="{E69D0AB6-12C6-405A-B3F7-AF57204185ED}" dt="2021-03-16T22:40:27.608" v="266" actId="47"/>
        <pc:sldMkLst>
          <pc:docMk/>
          <pc:sldMk cId="1185804426" sldId="292"/>
        </pc:sldMkLst>
        <pc:spChg chg="del">
          <ac:chgData name="Prieto Villar, José M." userId="79c44207-68a7-42d5-abf4-08866532a717" providerId="ADAL" clId="{E69D0AB6-12C6-405A-B3F7-AF57204185ED}" dt="2021-03-16T22:27:41.641" v="128" actId="478"/>
          <ac:spMkLst>
            <pc:docMk/>
            <pc:sldMk cId="1185804426" sldId="292"/>
            <ac:spMk id="3" creationId="{1D0A1C40-F296-3242-9E57-E9F64B253555}"/>
          </ac:spMkLst>
        </pc:spChg>
        <pc:spChg chg="del">
          <ac:chgData name="Prieto Villar, José M." userId="79c44207-68a7-42d5-abf4-08866532a717" providerId="ADAL" clId="{E69D0AB6-12C6-405A-B3F7-AF57204185ED}" dt="2021-03-16T22:27:41.641" v="128" actId="478"/>
          <ac:spMkLst>
            <pc:docMk/>
            <pc:sldMk cId="1185804426" sldId="292"/>
            <ac:spMk id="4" creationId="{168A3678-D886-A144-9CAA-338245118831}"/>
          </ac:spMkLst>
        </pc:spChg>
        <pc:spChg chg="del">
          <ac:chgData name="Prieto Villar, José M." userId="79c44207-68a7-42d5-abf4-08866532a717" providerId="ADAL" clId="{E69D0AB6-12C6-405A-B3F7-AF57204185ED}" dt="2021-03-16T22:27:43.657" v="129" actId="478"/>
          <ac:spMkLst>
            <pc:docMk/>
            <pc:sldMk cId="1185804426" sldId="292"/>
            <ac:spMk id="5" creationId="{0B718EA3-7398-6A4C-97AF-A41A588B760E}"/>
          </ac:spMkLst>
        </pc:spChg>
        <pc:spChg chg="del">
          <ac:chgData name="Prieto Villar, José M." userId="79c44207-68a7-42d5-abf4-08866532a717" providerId="ADAL" clId="{E69D0AB6-12C6-405A-B3F7-AF57204185ED}" dt="2021-03-16T22:27:43.657" v="129" actId="478"/>
          <ac:spMkLst>
            <pc:docMk/>
            <pc:sldMk cId="1185804426" sldId="292"/>
            <ac:spMk id="6" creationId="{1CC7BF14-CBB1-F54E-B410-E00B3F533154}"/>
          </ac:spMkLst>
        </pc:spChg>
        <pc:spChg chg="del">
          <ac:chgData name="Prieto Villar, José M." userId="79c44207-68a7-42d5-abf4-08866532a717" providerId="ADAL" clId="{E69D0AB6-12C6-405A-B3F7-AF57204185ED}" dt="2021-03-16T22:27:43.657" v="129" actId="478"/>
          <ac:spMkLst>
            <pc:docMk/>
            <pc:sldMk cId="1185804426" sldId="292"/>
            <ac:spMk id="7" creationId="{EB6F9BFE-098E-6A46-8C99-579B1EB6A09F}"/>
          </ac:spMkLst>
        </pc:spChg>
        <pc:spChg chg="del">
          <ac:chgData name="Prieto Villar, José M." userId="79c44207-68a7-42d5-abf4-08866532a717" providerId="ADAL" clId="{E69D0AB6-12C6-405A-B3F7-AF57204185ED}" dt="2021-03-16T22:27:43.657" v="129" actId="478"/>
          <ac:spMkLst>
            <pc:docMk/>
            <pc:sldMk cId="1185804426" sldId="292"/>
            <ac:spMk id="8" creationId="{DA520FF6-1D6E-1A43-91F8-D2ED091A92F2}"/>
          </ac:spMkLst>
        </pc:spChg>
        <pc:spChg chg="del">
          <ac:chgData name="Prieto Villar, José M." userId="79c44207-68a7-42d5-abf4-08866532a717" providerId="ADAL" clId="{E69D0AB6-12C6-405A-B3F7-AF57204185ED}" dt="2021-03-16T22:27:43.657" v="129" actId="478"/>
          <ac:spMkLst>
            <pc:docMk/>
            <pc:sldMk cId="1185804426" sldId="292"/>
            <ac:spMk id="9" creationId="{8A9EF07B-DE87-6A45-984B-997204CF9A6E}"/>
          </ac:spMkLst>
        </pc:spChg>
        <pc:spChg chg="del">
          <ac:chgData name="Prieto Villar, José M." userId="79c44207-68a7-42d5-abf4-08866532a717" providerId="ADAL" clId="{E69D0AB6-12C6-405A-B3F7-AF57204185ED}" dt="2021-03-16T22:27:43.657" v="129" actId="478"/>
          <ac:spMkLst>
            <pc:docMk/>
            <pc:sldMk cId="1185804426" sldId="292"/>
            <ac:spMk id="10" creationId="{082E69D0-6B69-8140-9B97-B28240290B5E}"/>
          </ac:spMkLst>
        </pc:spChg>
        <pc:spChg chg="del">
          <ac:chgData name="Prieto Villar, José M." userId="79c44207-68a7-42d5-abf4-08866532a717" providerId="ADAL" clId="{E69D0AB6-12C6-405A-B3F7-AF57204185ED}" dt="2021-03-16T22:27:43.657" v="129" actId="478"/>
          <ac:spMkLst>
            <pc:docMk/>
            <pc:sldMk cId="1185804426" sldId="292"/>
            <ac:spMk id="11" creationId="{35E053D5-335A-484A-9A6F-99C5A847CD6A}"/>
          </ac:spMkLst>
        </pc:spChg>
        <pc:spChg chg="del">
          <ac:chgData name="Prieto Villar, José M." userId="79c44207-68a7-42d5-abf4-08866532a717" providerId="ADAL" clId="{E69D0AB6-12C6-405A-B3F7-AF57204185ED}" dt="2021-03-16T22:27:43.657" v="129" actId="478"/>
          <ac:spMkLst>
            <pc:docMk/>
            <pc:sldMk cId="1185804426" sldId="292"/>
            <ac:spMk id="12" creationId="{A6B0FAD6-8150-B949-AF6C-C08AB730BAFD}"/>
          </ac:spMkLst>
        </pc:spChg>
        <pc:spChg chg="del">
          <ac:chgData name="Prieto Villar, José M." userId="79c44207-68a7-42d5-abf4-08866532a717" providerId="ADAL" clId="{E69D0AB6-12C6-405A-B3F7-AF57204185ED}" dt="2021-03-16T22:27:43.657" v="129" actId="478"/>
          <ac:spMkLst>
            <pc:docMk/>
            <pc:sldMk cId="1185804426" sldId="292"/>
            <ac:spMk id="13" creationId="{F2233271-AF23-254E-B882-A65AF9A68DF2}"/>
          </ac:spMkLst>
        </pc:spChg>
        <pc:spChg chg="del">
          <ac:chgData name="Prieto Villar, José M." userId="79c44207-68a7-42d5-abf4-08866532a717" providerId="ADAL" clId="{E69D0AB6-12C6-405A-B3F7-AF57204185ED}" dt="2021-03-16T22:27:43.657" v="129" actId="478"/>
          <ac:spMkLst>
            <pc:docMk/>
            <pc:sldMk cId="1185804426" sldId="292"/>
            <ac:spMk id="14" creationId="{83F811DE-29A6-034A-83DC-4D82E5E855D5}"/>
          </ac:spMkLst>
        </pc:spChg>
        <pc:spChg chg="del">
          <ac:chgData name="Prieto Villar, José M." userId="79c44207-68a7-42d5-abf4-08866532a717" providerId="ADAL" clId="{E69D0AB6-12C6-405A-B3F7-AF57204185ED}" dt="2021-03-16T22:27:43.657" v="129" actId="478"/>
          <ac:spMkLst>
            <pc:docMk/>
            <pc:sldMk cId="1185804426" sldId="292"/>
            <ac:spMk id="15" creationId="{1ED34F9B-48D7-204E-A36E-EF8239E75761}"/>
          </ac:spMkLst>
        </pc:spChg>
        <pc:spChg chg="del">
          <ac:chgData name="Prieto Villar, José M." userId="79c44207-68a7-42d5-abf4-08866532a717" providerId="ADAL" clId="{E69D0AB6-12C6-405A-B3F7-AF57204185ED}" dt="2021-03-16T22:27:43.657" v="129" actId="478"/>
          <ac:spMkLst>
            <pc:docMk/>
            <pc:sldMk cId="1185804426" sldId="292"/>
            <ac:spMk id="16" creationId="{DC716DE6-113D-A54A-A884-99B5EC4E3787}"/>
          </ac:spMkLst>
        </pc:spChg>
        <pc:spChg chg="del">
          <ac:chgData name="Prieto Villar, José M." userId="79c44207-68a7-42d5-abf4-08866532a717" providerId="ADAL" clId="{E69D0AB6-12C6-405A-B3F7-AF57204185ED}" dt="2021-03-16T22:27:43.657" v="129" actId="478"/>
          <ac:spMkLst>
            <pc:docMk/>
            <pc:sldMk cId="1185804426" sldId="292"/>
            <ac:spMk id="17" creationId="{01FDF171-1298-1347-BA79-20CE6464F840}"/>
          </ac:spMkLst>
        </pc:spChg>
        <pc:spChg chg="del">
          <ac:chgData name="Prieto Villar, José M." userId="79c44207-68a7-42d5-abf4-08866532a717" providerId="ADAL" clId="{E69D0AB6-12C6-405A-B3F7-AF57204185ED}" dt="2021-03-16T22:27:43.657" v="129" actId="478"/>
          <ac:spMkLst>
            <pc:docMk/>
            <pc:sldMk cId="1185804426" sldId="292"/>
            <ac:spMk id="18" creationId="{AB7347BF-D188-B648-A3C3-8CCC17592FAA}"/>
          </ac:spMkLst>
        </pc:spChg>
        <pc:spChg chg="del">
          <ac:chgData name="Prieto Villar, José M." userId="79c44207-68a7-42d5-abf4-08866532a717" providerId="ADAL" clId="{E69D0AB6-12C6-405A-B3F7-AF57204185ED}" dt="2021-03-16T22:27:43.657" v="129" actId="478"/>
          <ac:spMkLst>
            <pc:docMk/>
            <pc:sldMk cId="1185804426" sldId="292"/>
            <ac:spMk id="19" creationId="{EDE58FC8-3B0B-F54D-A226-4A1DFB9BAEF8}"/>
          </ac:spMkLst>
        </pc:spChg>
        <pc:spChg chg="del">
          <ac:chgData name="Prieto Villar, José M." userId="79c44207-68a7-42d5-abf4-08866532a717" providerId="ADAL" clId="{E69D0AB6-12C6-405A-B3F7-AF57204185ED}" dt="2021-03-16T22:27:43.657" v="129" actId="478"/>
          <ac:spMkLst>
            <pc:docMk/>
            <pc:sldMk cId="1185804426" sldId="292"/>
            <ac:spMk id="20" creationId="{7890C4F6-3FA0-F040-A97E-3430ECF50470}"/>
          </ac:spMkLst>
        </pc:spChg>
        <pc:spChg chg="del">
          <ac:chgData name="Prieto Villar, José M." userId="79c44207-68a7-42d5-abf4-08866532a717" providerId="ADAL" clId="{E69D0AB6-12C6-405A-B3F7-AF57204185ED}" dt="2021-03-16T22:27:43.657" v="129" actId="478"/>
          <ac:spMkLst>
            <pc:docMk/>
            <pc:sldMk cId="1185804426" sldId="292"/>
            <ac:spMk id="21" creationId="{80FF4490-E468-B24A-A8EF-1A6C2055ECF1}"/>
          </ac:spMkLst>
        </pc:spChg>
        <pc:spChg chg="del">
          <ac:chgData name="Prieto Villar, José M." userId="79c44207-68a7-42d5-abf4-08866532a717" providerId="ADAL" clId="{E69D0AB6-12C6-405A-B3F7-AF57204185ED}" dt="2021-03-16T22:27:43.657" v="129" actId="478"/>
          <ac:spMkLst>
            <pc:docMk/>
            <pc:sldMk cId="1185804426" sldId="292"/>
            <ac:spMk id="22" creationId="{80FCBAB7-297B-5B4C-9FFA-F7C4DB458B2E}"/>
          </ac:spMkLst>
        </pc:spChg>
        <pc:spChg chg="del">
          <ac:chgData name="Prieto Villar, José M." userId="79c44207-68a7-42d5-abf4-08866532a717" providerId="ADAL" clId="{E69D0AB6-12C6-405A-B3F7-AF57204185ED}" dt="2021-03-16T22:27:43.657" v="129" actId="478"/>
          <ac:spMkLst>
            <pc:docMk/>
            <pc:sldMk cId="1185804426" sldId="292"/>
            <ac:spMk id="23" creationId="{F2F3AE72-0316-5F4E-8B9D-12ED79F36197}"/>
          </ac:spMkLst>
        </pc:spChg>
        <pc:spChg chg="del">
          <ac:chgData name="Prieto Villar, José M." userId="79c44207-68a7-42d5-abf4-08866532a717" providerId="ADAL" clId="{E69D0AB6-12C6-405A-B3F7-AF57204185ED}" dt="2021-03-16T22:27:43.657" v="129" actId="478"/>
          <ac:spMkLst>
            <pc:docMk/>
            <pc:sldMk cId="1185804426" sldId="292"/>
            <ac:spMk id="24" creationId="{C495133D-2DA9-9343-8A7E-AC116D7F16C5}"/>
          </ac:spMkLst>
        </pc:spChg>
        <pc:spChg chg="del">
          <ac:chgData name="Prieto Villar, José M." userId="79c44207-68a7-42d5-abf4-08866532a717" providerId="ADAL" clId="{E69D0AB6-12C6-405A-B3F7-AF57204185ED}" dt="2021-03-16T22:27:43.657" v="129" actId="478"/>
          <ac:spMkLst>
            <pc:docMk/>
            <pc:sldMk cId="1185804426" sldId="292"/>
            <ac:spMk id="25" creationId="{A184CF56-0472-8846-8E90-FECC63E15F72}"/>
          </ac:spMkLst>
        </pc:spChg>
        <pc:spChg chg="del">
          <ac:chgData name="Prieto Villar, José M." userId="79c44207-68a7-42d5-abf4-08866532a717" providerId="ADAL" clId="{E69D0AB6-12C6-405A-B3F7-AF57204185ED}" dt="2021-03-16T22:27:43.657" v="129" actId="478"/>
          <ac:spMkLst>
            <pc:docMk/>
            <pc:sldMk cId="1185804426" sldId="292"/>
            <ac:spMk id="26" creationId="{7B23B932-4036-9548-A26F-0285242E99E9}"/>
          </ac:spMkLst>
        </pc:spChg>
        <pc:spChg chg="del">
          <ac:chgData name="Prieto Villar, José M." userId="79c44207-68a7-42d5-abf4-08866532a717" providerId="ADAL" clId="{E69D0AB6-12C6-405A-B3F7-AF57204185ED}" dt="2021-03-16T22:27:43.657" v="129" actId="478"/>
          <ac:spMkLst>
            <pc:docMk/>
            <pc:sldMk cId="1185804426" sldId="292"/>
            <ac:spMk id="27" creationId="{07C55FB4-37E3-AA40-84D5-E721EA4E2FBF}"/>
          </ac:spMkLst>
        </pc:spChg>
        <pc:spChg chg="del">
          <ac:chgData name="Prieto Villar, José M." userId="79c44207-68a7-42d5-abf4-08866532a717" providerId="ADAL" clId="{E69D0AB6-12C6-405A-B3F7-AF57204185ED}" dt="2021-03-16T22:27:43.657" v="129" actId="478"/>
          <ac:spMkLst>
            <pc:docMk/>
            <pc:sldMk cId="1185804426" sldId="292"/>
            <ac:spMk id="28" creationId="{9F7C4C1C-97FA-C140-8DD4-77987217EC8A}"/>
          </ac:spMkLst>
        </pc:spChg>
        <pc:spChg chg="del">
          <ac:chgData name="Prieto Villar, José M." userId="79c44207-68a7-42d5-abf4-08866532a717" providerId="ADAL" clId="{E69D0AB6-12C6-405A-B3F7-AF57204185ED}" dt="2021-03-16T22:27:43.657" v="129" actId="478"/>
          <ac:spMkLst>
            <pc:docMk/>
            <pc:sldMk cId="1185804426" sldId="292"/>
            <ac:spMk id="29" creationId="{3BEAD2E7-1A14-CF47-A9C8-6B5765C74607}"/>
          </ac:spMkLst>
        </pc:spChg>
        <pc:spChg chg="del">
          <ac:chgData name="Prieto Villar, José M." userId="79c44207-68a7-42d5-abf4-08866532a717" providerId="ADAL" clId="{E69D0AB6-12C6-405A-B3F7-AF57204185ED}" dt="2021-03-16T22:27:43.657" v="129" actId="478"/>
          <ac:spMkLst>
            <pc:docMk/>
            <pc:sldMk cId="1185804426" sldId="292"/>
            <ac:spMk id="30" creationId="{1376CECE-4A33-9847-B19A-6FE9AE928BBB}"/>
          </ac:spMkLst>
        </pc:spChg>
        <pc:spChg chg="del">
          <ac:chgData name="Prieto Villar, José M." userId="79c44207-68a7-42d5-abf4-08866532a717" providerId="ADAL" clId="{E69D0AB6-12C6-405A-B3F7-AF57204185ED}" dt="2021-03-16T22:27:43.657" v="129" actId="478"/>
          <ac:spMkLst>
            <pc:docMk/>
            <pc:sldMk cId="1185804426" sldId="292"/>
            <ac:spMk id="31" creationId="{E63622BE-CC5E-2F40-A45F-C69FAEB00BFA}"/>
          </ac:spMkLst>
        </pc:spChg>
        <pc:spChg chg="del">
          <ac:chgData name="Prieto Villar, José M." userId="79c44207-68a7-42d5-abf4-08866532a717" providerId="ADAL" clId="{E69D0AB6-12C6-405A-B3F7-AF57204185ED}" dt="2021-03-16T22:27:43.657" v="129" actId="478"/>
          <ac:spMkLst>
            <pc:docMk/>
            <pc:sldMk cId="1185804426" sldId="292"/>
            <ac:spMk id="32" creationId="{AE3CD844-3F3D-EE44-B195-35394B052A5E}"/>
          </ac:spMkLst>
        </pc:spChg>
        <pc:spChg chg="del">
          <ac:chgData name="Prieto Villar, José M." userId="79c44207-68a7-42d5-abf4-08866532a717" providerId="ADAL" clId="{E69D0AB6-12C6-405A-B3F7-AF57204185ED}" dt="2021-03-16T22:27:43.657" v="129" actId="478"/>
          <ac:spMkLst>
            <pc:docMk/>
            <pc:sldMk cId="1185804426" sldId="292"/>
            <ac:spMk id="33" creationId="{B4761B1D-75C9-FD4A-8D13-25F0FF765997}"/>
          </ac:spMkLst>
        </pc:spChg>
        <pc:spChg chg="del">
          <ac:chgData name="Prieto Villar, José M." userId="79c44207-68a7-42d5-abf4-08866532a717" providerId="ADAL" clId="{E69D0AB6-12C6-405A-B3F7-AF57204185ED}" dt="2021-03-16T22:27:43.657" v="129" actId="478"/>
          <ac:spMkLst>
            <pc:docMk/>
            <pc:sldMk cId="1185804426" sldId="292"/>
            <ac:spMk id="34" creationId="{E947BB28-2FF4-934E-A32C-F530921614C1}"/>
          </ac:spMkLst>
        </pc:spChg>
        <pc:spChg chg="del">
          <ac:chgData name="Prieto Villar, José M." userId="79c44207-68a7-42d5-abf4-08866532a717" providerId="ADAL" clId="{E69D0AB6-12C6-405A-B3F7-AF57204185ED}" dt="2021-03-16T22:27:43.657" v="129" actId="478"/>
          <ac:spMkLst>
            <pc:docMk/>
            <pc:sldMk cId="1185804426" sldId="292"/>
            <ac:spMk id="35" creationId="{9F6739EA-47F0-1E41-829C-DF56B2A05776}"/>
          </ac:spMkLst>
        </pc:spChg>
        <pc:spChg chg="del">
          <ac:chgData name="Prieto Villar, José M." userId="79c44207-68a7-42d5-abf4-08866532a717" providerId="ADAL" clId="{E69D0AB6-12C6-405A-B3F7-AF57204185ED}" dt="2021-03-16T22:27:43.657" v="129" actId="478"/>
          <ac:spMkLst>
            <pc:docMk/>
            <pc:sldMk cId="1185804426" sldId="292"/>
            <ac:spMk id="36" creationId="{7F575720-AB4E-EA45-9498-360722C0B2B3}"/>
          </ac:spMkLst>
        </pc:spChg>
        <pc:spChg chg="add del mod">
          <ac:chgData name="Prieto Villar, José M." userId="79c44207-68a7-42d5-abf4-08866532a717" providerId="ADAL" clId="{E69D0AB6-12C6-405A-B3F7-AF57204185ED}" dt="2021-03-16T22:27:49.408" v="131"/>
          <ac:spMkLst>
            <pc:docMk/>
            <pc:sldMk cId="1185804426" sldId="292"/>
            <ac:spMk id="37" creationId="{938C144E-D4E6-42EB-B26A-61921051CA25}"/>
          </ac:spMkLst>
        </pc:spChg>
        <pc:spChg chg="add del mod">
          <ac:chgData name="Prieto Villar, José M." userId="79c44207-68a7-42d5-abf4-08866532a717" providerId="ADAL" clId="{E69D0AB6-12C6-405A-B3F7-AF57204185ED}" dt="2021-03-16T22:27:49.408" v="131"/>
          <ac:spMkLst>
            <pc:docMk/>
            <pc:sldMk cId="1185804426" sldId="292"/>
            <ac:spMk id="38" creationId="{B6636D58-4671-4247-99E9-DEBE8F9EAAAB}"/>
          </ac:spMkLst>
        </pc:spChg>
        <pc:spChg chg="add del mod">
          <ac:chgData name="Prieto Villar, José M." userId="79c44207-68a7-42d5-abf4-08866532a717" providerId="ADAL" clId="{E69D0AB6-12C6-405A-B3F7-AF57204185ED}" dt="2021-03-16T22:27:49.408" v="131"/>
          <ac:spMkLst>
            <pc:docMk/>
            <pc:sldMk cId="1185804426" sldId="292"/>
            <ac:spMk id="39" creationId="{DDF175E1-8C9D-462D-8C78-A71B39FDC67F}"/>
          </ac:spMkLst>
        </pc:spChg>
        <pc:spChg chg="add del mod">
          <ac:chgData name="Prieto Villar, José M." userId="79c44207-68a7-42d5-abf4-08866532a717" providerId="ADAL" clId="{E69D0AB6-12C6-405A-B3F7-AF57204185ED}" dt="2021-03-16T22:27:49.408" v="131"/>
          <ac:spMkLst>
            <pc:docMk/>
            <pc:sldMk cId="1185804426" sldId="292"/>
            <ac:spMk id="40" creationId="{15B89BAF-7C05-42B8-A118-BBA12DD0AE5D}"/>
          </ac:spMkLst>
        </pc:spChg>
        <pc:spChg chg="add del mod">
          <ac:chgData name="Prieto Villar, José M." userId="79c44207-68a7-42d5-abf4-08866532a717" providerId="ADAL" clId="{E69D0AB6-12C6-405A-B3F7-AF57204185ED}" dt="2021-03-16T22:27:49.408" v="131"/>
          <ac:spMkLst>
            <pc:docMk/>
            <pc:sldMk cId="1185804426" sldId="292"/>
            <ac:spMk id="41" creationId="{D712E429-325D-42B6-8D52-26A0852AD2B7}"/>
          </ac:spMkLst>
        </pc:spChg>
      </pc:sldChg>
      <pc:sldChg chg="del">
        <pc:chgData name="Prieto Villar, José M." userId="79c44207-68a7-42d5-abf4-08866532a717" providerId="ADAL" clId="{E69D0AB6-12C6-405A-B3F7-AF57204185ED}" dt="2021-03-16T22:40:27.608" v="266" actId="47"/>
        <pc:sldMkLst>
          <pc:docMk/>
          <pc:sldMk cId="2000213140" sldId="293"/>
        </pc:sldMkLst>
      </pc:sldChg>
      <pc:sldChg chg="del">
        <pc:chgData name="Prieto Villar, José M." userId="79c44207-68a7-42d5-abf4-08866532a717" providerId="ADAL" clId="{E69D0AB6-12C6-405A-B3F7-AF57204185ED}" dt="2021-03-16T22:40:27.608" v="266" actId="47"/>
        <pc:sldMkLst>
          <pc:docMk/>
          <pc:sldMk cId="2139534863" sldId="294"/>
        </pc:sldMkLst>
      </pc:sldChg>
      <pc:sldChg chg="del">
        <pc:chgData name="Prieto Villar, José M." userId="79c44207-68a7-42d5-abf4-08866532a717" providerId="ADAL" clId="{E69D0AB6-12C6-405A-B3F7-AF57204185ED}" dt="2021-03-16T22:40:27.608" v="266" actId="47"/>
        <pc:sldMkLst>
          <pc:docMk/>
          <pc:sldMk cId="1404808945" sldId="295"/>
        </pc:sldMkLst>
      </pc:sldChg>
      <pc:sldChg chg="del">
        <pc:chgData name="Prieto Villar, José M." userId="79c44207-68a7-42d5-abf4-08866532a717" providerId="ADAL" clId="{E69D0AB6-12C6-405A-B3F7-AF57204185ED}" dt="2021-03-16T22:40:27.608" v="266" actId="47"/>
        <pc:sldMkLst>
          <pc:docMk/>
          <pc:sldMk cId="323973078" sldId="296"/>
        </pc:sldMkLst>
      </pc:sldChg>
      <pc:sldChg chg="del">
        <pc:chgData name="Prieto Villar, José M." userId="79c44207-68a7-42d5-abf4-08866532a717" providerId="ADAL" clId="{E69D0AB6-12C6-405A-B3F7-AF57204185ED}" dt="2021-03-16T22:40:27.608" v="266" actId="47"/>
        <pc:sldMkLst>
          <pc:docMk/>
          <pc:sldMk cId="74293440" sldId="297"/>
        </pc:sldMkLst>
      </pc:sldChg>
      <pc:sldChg chg="del">
        <pc:chgData name="Prieto Villar, José M." userId="79c44207-68a7-42d5-abf4-08866532a717" providerId="ADAL" clId="{E69D0AB6-12C6-405A-B3F7-AF57204185ED}" dt="2021-03-16T22:40:27.608" v="266" actId="47"/>
        <pc:sldMkLst>
          <pc:docMk/>
          <pc:sldMk cId="3184234134" sldId="298"/>
        </pc:sldMkLst>
      </pc:sldChg>
      <pc:sldChg chg="del">
        <pc:chgData name="Prieto Villar, José M." userId="79c44207-68a7-42d5-abf4-08866532a717" providerId="ADAL" clId="{E69D0AB6-12C6-405A-B3F7-AF57204185ED}" dt="2021-03-16T22:40:27.608" v="266" actId="47"/>
        <pc:sldMkLst>
          <pc:docMk/>
          <pc:sldMk cId="3200089649" sldId="299"/>
        </pc:sldMkLst>
      </pc:sldChg>
      <pc:sldChg chg="del">
        <pc:chgData name="Prieto Villar, José M." userId="79c44207-68a7-42d5-abf4-08866532a717" providerId="ADAL" clId="{E69D0AB6-12C6-405A-B3F7-AF57204185ED}" dt="2021-03-16T22:40:27.608" v="266" actId="47"/>
        <pc:sldMkLst>
          <pc:docMk/>
          <pc:sldMk cId="1190891113" sldId="300"/>
        </pc:sldMkLst>
      </pc:sldChg>
      <pc:sldChg chg="del">
        <pc:chgData name="Prieto Villar, José M." userId="79c44207-68a7-42d5-abf4-08866532a717" providerId="ADAL" clId="{E69D0AB6-12C6-405A-B3F7-AF57204185ED}" dt="2021-03-16T22:40:27.608" v="266" actId="47"/>
        <pc:sldMkLst>
          <pc:docMk/>
          <pc:sldMk cId="3175843782" sldId="301"/>
        </pc:sldMkLst>
      </pc:sldChg>
      <pc:sldChg chg="del">
        <pc:chgData name="Prieto Villar, José M." userId="79c44207-68a7-42d5-abf4-08866532a717" providerId="ADAL" clId="{E69D0AB6-12C6-405A-B3F7-AF57204185ED}" dt="2021-03-16T22:40:27.608" v="266" actId="47"/>
        <pc:sldMkLst>
          <pc:docMk/>
          <pc:sldMk cId="1999081020" sldId="302"/>
        </pc:sldMkLst>
      </pc:sldChg>
      <pc:sldChg chg="del">
        <pc:chgData name="Prieto Villar, José M." userId="79c44207-68a7-42d5-abf4-08866532a717" providerId="ADAL" clId="{E69D0AB6-12C6-405A-B3F7-AF57204185ED}" dt="2021-03-16T22:40:27.608" v="266" actId="47"/>
        <pc:sldMkLst>
          <pc:docMk/>
          <pc:sldMk cId="1654933931" sldId="303"/>
        </pc:sldMkLst>
      </pc:sldChg>
      <pc:sldChg chg="del">
        <pc:chgData name="Prieto Villar, José M." userId="79c44207-68a7-42d5-abf4-08866532a717" providerId="ADAL" clId="{E69D0AB6-12C6-405A-B3F7-AF57204185ED}" dt="2021-03-16T22:40:27.608" v="266" actId="47"/>
        <pc:sldMkLst>
          <pc:docMk/>
          <pc:sldMk cId="3651557557" sldId="304"/>
        </pc:sldMkLst>
      </pc:sldChg>
      <pc:sldChg chg="del">
        <pc:chgData name="Prieto Villar, José M." userId="79c44207-68a7-42d5-abf4-08866532a717" providerId="ADAL" clId="{E69D0AB6-12C6-405A-B3F7-AF57204185ED}" dt="2021-03-16T22:40:27.608" v="266" actId="47"/>
        <pc:sldMkLst>
          <pc:docMk/>
          <pc:sldMk cId="1488619534" sldId="305"/>
        </pc:sldMkLst>
      </pc:sldChg>
      <pc:sldChg chg="del">
        <pc:chgData name="Prieto Villar, José M." userId="79c44207-68a7-42d5-abf4-08866532a717" providerId="ADAL" clId="{E69D0AB6-12C6-405A-B3F7-AF57204185ED}" dt="2021-03-16T22:40:27.608" v="266" actId="47"/>
        <pc:sldMkLst>
          <pc:docMk/>
          <pc:sldMk cId="2192097591" sldId="306"/>
        </pc:sldMkLst>
      </pc:sldChg>
      <pc:sldChg chg="del">
        <pc:chgData name="Prieto Villar, José M." userId="79c44207-68a7-42d5-abf4-08866532a717" providerId="ADAL" clId="{E69D0AB6-12C6-405A-B3F7-AF57204185ED}" dt="2021-03-16T22:40:27.608" v="266" actId="47"/>
        <pc:sldMkLst>
          <pc:docMk/>
          <pc:sldMk cId="129644429" sldId="307"/>
        </pc:sldMkLst>
      </pc:sldChg>
      <pc:sldChg chg="del">
        <pc:chgData name="Prieto Villar, José M." userId="79c44207-68a7-42d5-abf4-08866532a717" providerId="ADAL" clId="{E69D0AB6-12C6-405A-B3F7-AF57204185ED}" dt="2021-03-16T22:40:27.608" v="266" actId="47"/>
        <pc:sldMkLst>
          <pc:docMk/>
          <pc:sldMk cId="346293569" sldId="308"/>
        </pc:sldMkLst>
      </pc:sldChg>
      <pc:sldChg chg="del">
        <pc:chgData name="Prieto Villar, José M." userId="79c44207-68a7-42d5-abf4-08866532a717" providerId="ADAL" clId="{E69D0AB6-12C6-405A-B3F7-AF57204185ED}" dt="2021-03-16T22:40:27.608" v="266" actId="47"/>
        <pc:sldMkLst>
          <pc:docMk/>
          <pc:sldMk cId="1402772054" sldId="309"/>
        </pc:sldMkLst>
      </pc:sldChg>
      <pc:sldChg chg="del">
        <pc:chgData name="Prieto Villar, José M." userId="79c44207-68a7-42d5-abf4-08866532a717" providerId="ADAL" clId="{E69D0AB6-12C6-405A-B3F7-AF57204185ED}" dt="2021-03-16T22:40:27.608" v="266" actId="47"/>
        <pc:sldMkLst>
          <pc:docMk/>
          <pc:sldMk cId="2906012901" sldId="310"/>
        </pc:sldMkLst>
      </pc:sldChg>
      <pc:sldChg chg="del">
        <pc:chgData name="Prieto Villar, José M." userId="79c44207-68a7-42d5-abf4-08866532a717" providerId="ADAL" clId="{E69D0AB6-12C6-405A-B3F7-AF57204185ED}" dt="2021-03-16T22:40:27.608" v="266" actId="47"/>
        <pc:sldMkLst>
          <pc:docMk/>
          <pc:sldMk cId="4216364238" sldId="311"/>
        </pc:sldMkLst>
      </pc:sldChg>
      <pc:sldChg chg="del">
        <pc:chgData name="Prieto Villar, José M." userId="79c44207-68a7-42d5-abf4-08866532a717" providerId="ADAL" clId="{E69D0AB6-12C6-405A-B3F7-AF57204185ED}" dt="2021-03-16T22:40:27.608" v="266" actId="47"/>
        <pc:sldMkLst>
          <pc:docMk/>
          <pc:sldMk cId="2635235101" sldId="312"/>
        </pc:sldMkLst>
      </pc:sldChg>
      <pc:sldChg chg="del">
        <pc:chgData name="Prieto Villar, José M." userId="79c44207-68a7-42d5-abf4-08866532a717" providerId="ADAL" clId="{E69D0AB6-12C6-405A-B3F7-AF57204185ED}" dt="2021-03-16T22:40:27.608" v="266" actId="47"/>
        <pc:sldMkLst>
          <pc:docMk/>
          <pc:sldMk cId="2902398596" sldId="313"/>
        </pc:sldMkLst>
      </pc:sldChg>
      <pc:sldChg chg="del">
        <pc:chgData name="Prieto Villar, José M." userId="79c44207-68a7-42d5-abf4-08866532a717" providerId="ADAL" clId="{E69D0AB6-12C6-405A-B3F7-AF57204185ED}" dt="2021-03-16T22:40:27.608" v="266" actId="47"/>
        <pc:sldMkLst>
          <pc:docMk/>
          <pc:sldMk cId="1044434220" sldId="314"/>
        </pc:sldMkLst>
      </pc:sldChg>
      <pc:sldChg chg="del">
        <pc:chgData name="Prieto Villar, José M." userId="79c44207-68a7-42d5-abf4-08866532a717" providerId="ADAL" clId="{E69D0AB6-12C6-405A-B3F7-AF57204185ED}" dt="2021-03-16T22:40:27.608" v="266" actId="47"/>
        <pc:sldMkLst>
          <pc:docMk/>
          <pc:sldMk cId="98026239" sldId="315"/>
        </pc:sldMkLst>
      </pc:sldChg>
      <pc:sldChg chg="del">
        <pc:chgData name="Prieto Villar, José M." userId="79c44207-68a7-42d5-abf4-08866532a717" providerId="ADAL" clId="{E69D0AB6-12C6-405A-B3F7-AF57204185ED}" dt="2021-03-16T22:40:27.608" v="266" actId="47"/>
        <pc:sldMkLst>
          <pc:docMk/>
          <pc:sldMk cId="949142195" sldId="316"/>
        </pc:sldMkLst>
      </pc:sldChg>
      <pc:sldChg chg="del">
        <pc:chgData name="Prieto Villar, José M." userId="79c44207-68a7-42d5-abf4-08866532a717" providerId="ADAL" clId="{E69D0AB6-12C6-405A-B3F7-AF57204185ED}" dt="2021-03-16T22:40:27.608" v="266" actId="47"/>
        <pc:sldMkLst>
          <pc:docMk/>
          <pc:sldMk cId="1233372853" sldId="317"/>
        </pc:sldMkLst>
      </pc:sldChg>
      <pc:sldChg chg="del">
        <pc:chgData name="Prieto Villar, José M." userId="79c44207-68a7-42d5-abf4-08866532a717" providerId="ADAL" clId="{E69D0AB6-12C6-405A-B3F7-AF57204185ED}" dt="2021-03-16T22:40:27.608" v="266" actId="47"/>
        <pc:sldMkLst>
          <pc:docMk/>
          <pc:sldMk cId="3835693295" sldId="318"/>
        </pc:sldMkLst>
      </pc:sldChg>
      <pc:sldChg chg="del">
        <pc:chgData name="Prieto Villar, José M." userId="79c44207-68a7-42d5-abf4-08866532a717" providerId="ADAL" clId="{E69D0AB6-12C6-405A-B3F7-AF57204185ED}" dt="2021-03-16T22:40:27.608" v="266" actId="47"/>
        <pc:sldMkLst>
          <pc:docMk/>
          <pc:sldMk cId="3122277875" sldId="319"/>
        </pc:sldMkLst>
      </pc:sldChg>
      <pc:sldChg chg="delSp del mod">
        <pc:chgData name="Prieto Villar, José M." userId="79c44207-68a7-42d5-abf4-08866532a717" providerId="ADAL" clId="{E69D0AB6-12C6-405A-B3F7-AF57204185ED}" dt="2021-03-16T22:40:27.608" v="266" actId="47"/>
        <pc:sldMkLst>
          <pc:docMk/>
          <pc:sldMk cId="1987218232" sldId="320"/>
        </pc:sldMkLst>
        <pc:spChg chg="del">
          <ac:chgData name="Prieto Villar, José M." userId="79c44207-68a7-42d5-abf4-08866532a717" providerId="ADAL" clId="{E69D0AB6-12C6-405A-B3F7-AF57204185ED}" dt="2021-03-16T22:39:29.901" v="238" actId="478"/>
          <ac:spMkLst>
            <pc:docMk/>
            <pc:sldMk cId="1987218232" sldId="320"/>
            <ac:spMk id="5" creationId="{A97BEC26-8BC4-0F4C-BBDF-027CEB7DE3C8}"/>
          </ac:spMkLst>
        </pc:spChg>
      </pc:sldChg>
      <pc:sldChg chg="del">
        <pc:chgData name="Prieto Villar, José M." userId="79c44207-68a7-42d5-abf4-08866532a717" providerId="ADAL" clId="{E69D0AB6-12C6-405A-B3F7-AF57204185ED}" dt="2021-03-16T22:16:45.237" v="0" actId="47"/>
        <pc:sldMkLst>
          <pc:docMk/>
          <pc:sldMk cId="0" sldId="336"/>
        </pc:sldMkLst>
      </pc:sldChg>
      <pc:sldChg chg="delSp modSp add del mod">
        <pc:chgData name="Prieto Villar, José M." userId="79c44207-68a7-42d5-abf4-08866532a717" providerId="ADAL" clId="{E69D0AB6-12C6-405A-B3F7-AF57204185ED}" dt="2021-03-16T22:40:37.880" v="268" actId="478"/>
        <pc:sldMkLst>
          <pc:docMk/>
          <pc:sldMk cId="117033086" sldId="338"/>
        </pc:sldMkLst>
        <pc:spChg chg="del">
          <ac:chgData name="Prieto Villar, José M." userId="79c44207-68a7-42d5-abf4-08866532a717" providerId="ADAL" clId="{E69D0AB6-12C6-405A-B3F7-AF57204185ED}" dt="2021-03-16T22:40:37.147" v="267" actId="478"/>
          <ac:spMkLst>
            <pc:docMk/>
            <pc:sldMk cId="117033086" sldId="338"/>
            <ac:spMk id="2" creationId="{98975767-91C3-49FD-B4BA-E48CEE7BC7C4}"/>
          </ac:spMkLst>
        </pc:spChg>
        <pc:spChg chg="del">
          <ac:chgData name="Prieto Villar, José M." userId="79c44207-68a7-42d5-abf4-08866532a717" providerId="ADAL" clId="{E69D0AB6-12C6-405A-B3F7-AF57204185ED}" dt="2021-03-16T22:40:37.880" v="268" actId="478"/>
          <ac:spMkLst>
            <pc:docMk/>
            <pc:sldMk cId="117033086" sldId="338"/>
            <ac:spMk id="3" creationId="{4971C295-CBE0-4A49-91EF-AE4D380161B0}"/>
          </ac:spMkLst>
        </pc:spChg>
        <pc:spChg chg="mod">
          <ac:chgData name="Prieto Villar, José M." userId="79c44207-68a7-42d5-abf4-08866532a717" providerId="ADAL" clId="{E69D0AB6-12C6-405A-B3F7-AF57204185ED}" dt="2021-03-16T22:18:24.455" v="9" actId="1076"/>
          <ac:spMkLst>
            <pc:docMk/>
            <pc:sldMk cId="117033086" sldId="338"/>
            <ac:spMk id="4" creationId="{2D8A4CFA-92CF-4AED-9DA6-8751811F92F4}"/>
          </ac:spMkLst>
        </pc:spChg>
        <pc:spChg chg="del">
          <ac:chgData name="Prieto Villar, José M." userId="79c44207-68a7-42d5-abf4-08866532a717" providerId="ADAL" clId="{E69D0AB6-12C6-405A-B3F7-AF57204185ED}" dt="2021-03-16T22:18:20.744" v="8" actId="478"/>
          <ac:spMkLst>
            <pc:docMk/>
            <pc:sldMk cId="117033086" sldId="338"/>
            <ac:spMk id="5" creationId="{305FDCDC-033B-476B-B931-7D3A73C76FC2}"/>
          </ac:spMkLst>
        </pc:spChg>
      </pc:sldChg>
      <pc:sldChg chg="addSp delSp modSp add mod setBg">
        <pc:chgData name="Prieto Villar, José M." userId="79c44207-68a7-42d5-abf4-08866532a717" providerId="ADAL" clId="{E69D0AB6-12C6-405A-B3F7-AF57204185ED}" dt="2021-03-16T22:41:18.136" v="272" actId="108"/>
        <pc:sldMkLst>
          <pc:docMk/>
          <pc:sldMk cId="1946079253" sldId="340"/>
        </pc:sldMkLst>
        <pc:spChg chg="add del mod">
          <ac:chgData name="Prieto Villar, José M." userId="79c44207-68a7-42d5-abf4-08866532a717" providerId="ADAL" clId="{E69D0AB6-12C6-405A-B3F7-AF57204185ED}" dt="2021-03-16T22:22:45.030" v="57"/>
          <ac:spMkLst>
            <pc:docMk/>
            <pc:sldMk cId="1946079253" sldId="340"/>
            <ac:spMk id="2" creationId="{46D1DE32-92FA-4907-88D1-B43ECA3439D9}"/>
          </ac:spMkLst>
        </pc:spChg>
        <pc:spChg chg="mod">
          <ac:chgData name="Prieto Villar, José M." userId="79c44207-68a7-42d5-abf4-08866532a717" providerId="ADAL" clId="{E69D0AB6-12C6-405A-B3F7-AF57204185ED}" dt="2021-03-16T22:30:57.716" v="170" actId="26606"/>
          <ac:spMkLst>
            <pc:docMk/>
            <pc:sldMk cId="1946079253" sldId="340"/>
            <ac:spMk id="6" creationId="{A62DADB5-1A7C-2840-8715-E242D56D7C3C}"/>
          </ac:spMkLst>
        </pc:spChg>
        <pc:spChg chg="add del mod">
          <ac:chgData name="Prieto Villar, José M." userId="79c44207-68a7-42d5-abf4-08866532a717" providerId="ADAL" clId="{E69D0AB6-12C6-405A-B3F7-AF57204185ED}" dt="2021-03-16T22:20:48.728" v="38"/>
          <ac:spMkLst>
            <pc:docMk/>
            <pc:sldMk cId="1946079253" sldId="340"/>
            <ac:spMk id="7" creationId="{F0DCFB6F-3D2E-4219-9561-33A47EF2B358}"/>
          </ac:spMkLst>
        </pc:spChg>
        <pc:spChg chg="mod ord">
          <ac:chgData name="Prieto Villar, José M." userId="79c44207-68a7-42d5-abf4-08866532a717" providerId="ADAL" clId="{E69D0AB6-12C6-405A-B3F7-AF57204185ED}" dt="2021-03-16T22:41:18.136" v="272" actId="108"/>
          <ac:spMkLst>
            <pc:docMk/>
            <pc:sldMk cId="1946079253" sldId="340"/>
            <ac:spMk id="9" creationId="{B645464F-5AB0-479A-9DA5-673D4E6A374D}"/>
          </ac:spMkLst>
        </pc:spChg>
        <pc:spChg chg="del mod">
          <ac:chgData name="Prieto Villar, José M." userId="79c44207-68a7-42d5-abf4-08866532a717" providerId="ADAL" clId="{E69D0AB6-12C6-405A-B3F7-AF57204185ED}" dt="2021-03-16T22:20:24.522" v="33" actId="478"/>
          <ac:spMkLst>
            <pc:docMk/>
            <pc:sldMk cId="1946079253" sldId="340"/>
            <ac:spMk id="10" creationId="{6123D5AC-101D-4A9A-BC5E-015B0C29FF81}"/>
          </ac:spMkLst>
        </pc:spChg>
        <pc:spChg chg="del">
          <ac:chgData name="Prieto Villar, José M." userId="79c44207-68a7-42d5-abf4-08866532a717" providerId="ADAL" clId="{E69D0AB6-12C6-405A-B3F7-AF57204185ED}" dt="2021-03-16T22:20:04.663" v="29" actId="478"/>
          <ac:spMkLst>
            <pc:docMk/>
            <pc:sldMk cId="1946079253" sldId="340"/>
            <ac:spMk id="11" creationId="{37BC41D2-9849-4D24-A18F-AD211B86AFC8}"/>
          </ac:spMkLst>
        </pc:spChg>
        <pc:spChg chg="mod">
          <ac:chgData name="Prieto Villar, José M." userId="79c44207-68a7-42d5-abf4-08866532a717" providerId="ADAL" clId="{E69D0AB6-12C6-405A-B3F7-AF57204185ED}" dt="2021-03-16T22:20:45.959" v="37"/>
          <ac:spMkLst>
            <pc:docMk/>
            <pc:sldMk cId="1946079253" sldId="340"/>
            <ac:spMk id="12" creationId="{A85C8560-ACE8-477D-9F1F-6BE9B3EB2FD1}"/>
          </ac:spMkLst>
        </pc:spChg>
        <pc:spChg chg="mod">
          <ac:chgData name="Prieto Villar, José M." userId="79c44207-68a7-42d5-abf4-08866532a717" providerId="ADAL" clId="{E69D0AB6-12C6-405A-B3F7-AF57204185ED}" dt="2021-03-16T22:20:45.959" v="37"/>
          <ac:spMkLst>
            <pc:docMk/>
            <pc:sldMk cId="1946079253" sldId="340"/>
            <ac:spMk id="20" creationId="{52ACCA5E-A807-4F46-B223-74ECE03D2C07}"/>
          </ac:spMkLst>
        </pc:spChg>
        <pc:spChg chg="mod">
          <ac:chgData name="Prieto Villar, José M." userId="79c44207-68a7-42d5-abf4-08866532a717" providerId="ADAL" clId="{E69D0AB6-12C6-405A-B3F7-AF57204185ED}" dt="2021-03-16T22:20:45.959" v="37"/>
          <ac:spMkLst>
            <pc:docMk/>
            <pc:sldMk cId="1946079253" sldId="340"/>
            <ac:spMk id="21" creationId="{68795E52-D1D2-412C-9B8C-F2A05C166DA4}"/>
          </ac:spMkLst>
        </pc:spChg>
        <pc:spChg chg="mod">
          <ac:chgData name="Prieto Villar, José M." userId="79c44207-68a7-42d5-abf4-08866532a717" providerId="ADAL" clId="{E69D0AB6-12C6-405A-B3F7-AF57204185ED}" dt="2021-03-16T22:20:45.959" v="37"/>
          <ac:spMkLst>
            <pc:docMk/>
            <pc:sldMk cId="1946079253" sldId="340"/>
            <ac:spMk id="22" creationId="{CD618750-B7D2-41CE-BB5F-C9AD0BB4E541}"/>
          </ac:spMkLst>
        </pc:spChg>
        <pc:spChg chg="mod">
          <ac:chgData name="Prieto Villar, José M." userId="79c44207-68a7-42d5-abf4-08866532a717" providerId="ADAL" clId="{E69D0AB6-12C6-405A-B3F7-AF57204185ED}" dt="2021-03-16T22:20:45.959" v="37"/>
          <ac:spMkLst>
            <pc:docMk/>
            <pc:sldMk cId="1946079253" sldId="340"/>
            <ac:spMk id="23" creationId="{91122314-8D01-4130-81ED-06872F640F0F}"/>
          </ac:spMkLst>
        </pc:spChg>
        <pc:spChg chg="mod">
          <ac:chgData name="Prieto Villar, José M." userId="79c44207-68a7-42d5-abf4-08866532a717" providerId="ADAL" clId="{E69D0AB6-12C6-405A-B3F7-AF57204185ED}" dt="2021-03-16T22:20:45.959" v="37"/>
          <ac:spMkLst>
            <pc:docMk/>
            <pc:sldMk cId="1946079253" sldId="340"/>
            <ac:spMk id="24" creationId="{79E98E6D-F651-47C9-9390-942E48F3C835}"/>
          </ac:spMkLst>
        </pc:spChg>
        <pc:spChg chg="mod">
          <ac:chgData name="Prieto Villar, José M." userId="79c44207-68a7-42d5-abf4-08866532a717" providerId="ADAL" clId="{E69D0AB6-12C6-405A-B3F7-AF57204185ED}" dt="2021-03-16T22:20:45.959" v="37"/>
          <ac:spMkLst>
            <pc:docMk/>
            <pc:sldMk cId="1946079253" sldId="340"/>
            <ac:spMk id="25" creationId="{9F153A3D-0193-4F50-9991-7529EA0C2D3F}"/>
          </ac:spMkLst>
        </pc:spChg>
        <pc:spChg chg="mod">
          <ac:chgData name="Prieto Villar, José M." userId="79c44207-68a7-42d5-abf4-08866532a717" providerId="ADAL" clId="{E69D0AB6-12C6-405A-B3F7-AF57204185ED}" dt="2021-03-16T22:20:45.959" v="37"/>
          <ac:spMkLst>
            <pc:docMk/>
            <pc:sldMk cId="1946079253" sldId="340"/>
            <ac:spMk id="26" creationId="{6B69E2E5-AEC6-47DF-A881-2EC5A1D18929}"/>
          </ac:spMkLst>
        </pc:spChg>
        <pc:spChg chg="add">
          <ac:chgData name="Prieto Villar, José M." userId="79c44207-68a7-42d5-abf4-08866532a717" providerId="ADAL" clId="{E69D0AB6-12C6-405A-B3F7-AF57204185ED}" dt="2021-03-16T22:30:57.716" v="170" actId="26606"/>
          <ac:spMkLst>
            <pc:docMk/>
            <pc:sldMk cId="1946079253" sldId="340"/>
            <ac:spMk id="32" creationId="{F56F5174-31D9-4DBB-AAB7-A1FD7BDB1352}"/>
          </ac:spMkLst>
        </pc:spChg>
        <pc:spChg chg="add">
          <ac:chgData name="Prieto Villar, José M." userId="79c44207-68a7-42d5-abf4-08866532a717" providerId="ADAL" clId="{E69D0AB6-12C6-405A-B3F7-AF57204185ED}" dt="2021-03-16T22:30:57.716" v="170" actId="26606"/>
          <ac:spMkLst>
            <pc:docMk/>
            <pc:sldMk cId="1946079253" sldId="340"/>
            <ac:spMk id="36" creationId="{F9A95BEE-6BB1-4A28-A8E6-A34B2E42EF87}"/>
          </ac:spMkLst>
        </pc:spChg>
        <pc:grpChg chg="add del mod">
          <ac:chgData name="Prieto Villar, José M." userId="79c44207-68a7-42d5-abf4-08866532a717" providerId="ADAL" clId="{E69D0AB6-12C6-405A-B3F7-AF57204185ED}" dt="2021-03-16T22:20:48.728" v="38"/>
          <ac:grpSpMkLst>
            <pc:docMk/>
            <pc:sldMk cId="1946079253" sldId="340"/>
            <ac:grpSpMk id="8" creationId="{9D97C53E-6C31-4C46-88BF-B80B15992AC2}"/>
          </ac:grpSpMkLst>
        </pc:grpChg>
        <pc:picChg chg="del">
          <ac:chgData name="Prieto Villar, José M." userId="79c44207-68a7-42d5-abf4-08866532a717" providerId="ADAL" clId="{E69D0AB6-12C6-405A-B3F7-AF57204185ED}" dt="2021-03-16T22:19:43.278" v="22" actId="478"/>
          <ac:picMkLst>
            <pc:docMk/>
            <pc:sldMk cId="1946079253" sldId="340"/>
            <ac:picMk id="5" creationId="{EADA1128-2928-427C-8AFF-4746DF3B684A}"/>
          </ac:picMkLst>
        </pc:picChg>
        <pc:picChg chg="add mod">
          <ac:chgData name="Prieto Villar, José M." userId="79c44207-68a7-42d5-abf4-08866532a717" providerId="ADAL" clId="{E69D0AB6-12C6-405A-B3F7-AF57204185ED}" dt="2021-03-16T22:30:57.716" v="170" actId="26606"/>
          <ac:picMkLst>
            <pc:docMk/>
            <pc:sldMk cId="1946079253" sldId="340"/>
            <ac:picMk id="27" creationId="{C17D78C1-32F2-4A96-8459-D4DF817123FD}"/>
          </ac:picMkLst>
        </pc:picChg>
        <pc:picChg chg="add">
          <ac:chgData name="Prieto Villar, José M." userId="79c44207-68a7-42d5-abf4-08866532a717" providerId="ADAL" clId="{E69D0AB6-12C6-405A-B3F7-AF57204185ED}" dt="2021-03-16T22:30:57.716" v="170" actId="26606"/>
          <ac:picMkLst>
            <pc:docMk/>
            <pc:sldMk cId="1946079253" sldId="340"/>
            <ac:picMk id="34" creationId="{AE113210-7872-481A-ADE6-3A05CCAF5EB2}"/>
          </ac:picMkLst>
        </pc:picChg>
        <pc:cxnChg chg="mod">
          <ac:chgData name="Prieto Villar, José M." userId="79c44207-68a7-42d5-abf4-08866532a717" providerId="ADAL" clId="{E69D0AB6-12C6-405A-B3F7-AF57204185ED}" dt="2021-03-16T22:20:45.959" v="37"/>
          <ac:cxnSpMkLst>
            <pc:docMk/>
            <pc:sldMk cId="1946079253" sldId="340"/>
            <ac:cxnSpMk id="13" creationId="{6C2F013C-ACAE-4B8E-9F4E-909AD9F9B65C}"/>
          </ac:cxnSpMkLst>
        </pc:cxnChg>
        <pc:cxnChg chg="mod">
          <ac:chgData name="Prieto Villar, José M." userId="79c44207-68a7-42d5-abf4-08866532a717" providerId="ADAL" clId="{E69D0AB6-12C6-405A-B3F7-AF57204185ED}" dt="2021-03-16T22:20:45.959" v="37"/>
          <ac:cxnSpMkLst>
            <pc:docMk/>
            <pc:sldMk cId="1946079253" sldId="340"/>
            <ac:cxnSpMk id="14" creationId="{D1DC3EE2-1EBE-488C-B451-BE22B1C01403}"/>
          </ac:cxnSpMkLst>
        </pc:cxnChg>
        <pc:cxnChg chg="mod">
          <ac:chgData name="Prieto Villar, José M." userId="79c44207-68a7-42d5-abf4-08866532a717" providerId="ADAL" clId="{E69D0AB6-12C6-405A-B3F7-AF57204185ED}" dt="2021-03-16T22:20:45.959" v="37"/>
          <ac:cxnSpMkLst>
            <pc:docMk/>
            <pc:sldMk cId="1946079253" sldId="340"/>
            <ac:cxnSpMk id="15" creationId="{B08186B9-F889-4E6A-9EB1-65A6980A7DDC}"/>
          </ac:cxnSpMkLst>
        </pc:cxnChg>
        <pc:cxnChg chg="mod">
          <ac:chgData name="Prieto Villar, José M." userId="79c44207-68a7-42d5-abf4-08866532a717" providerId="ADAL" clId="{E69D0AB6-12C6-405A-B3F7-AF57204185ED}" dt="2021-03-16T22:20:45.959" v="37"/>
          <ac:cxnSpMkLst>
            <pc:docMk/>
            <pc:sldMk cId="1946079253" sldId="340"/>
            <ac:cxnSpMk id="16" creationId="{7CBD2762-FCEF-4A66-B42A-26417E51107B}"/>
          </ac:cxnSpMkLst>
        </pc:cxnChg>
        <pc:cxnChg chg="mod">
          <ac:chgData name="Prieto Villar, José M." userId="79c44207-68a7-42d5-abf4-08866532a717" providerId="ADAL" clId="{E69D0AB6-12C6-405A-B3F7-AF57204185ED}" dt="2021-03-16T22:20:45.959" v="37"/>
          <ac:cxnSpMkLst>
            <pc:docMk/>
            <pc:sldMk cId="1946079253" sldId="340"/>
            <ac:cxnSpMk id="17" creationId="{E4459175-CBF0-4BBE-B1D5-9331B1A54D73}"/>
          </ac:cxnSpMkLst>
        </pc:cxnChg>
        <pc:cxnChg chg="mod">
          <ac:chgData name="Prieto Villar, José M." userId="79c44207-68a7-42d5-abf4-08866532a717" providerId="ADAL" clId="{E69D0AB6-12C6-405A-B3F7-AF57204185ED}" dt="2021-03-16T22:20:45.959" v="37"/>
          <ac:cxnSpMkLst>
            <pc:docMk/>
            <pc:sldMk cId="1946079253" sldId="340"/>
            <ac:cxnSpMk id="18" creationId="{D4917C00-4AE1-4E8F-AFCA-0166F8175F16}"/>
          </ac:cxnSpMkLst>
        </pc:cxnChg>
        <pc:cxnChg chg="mod">
          <ac:chgData name="Prieto Villar, José M." userId="79c44207-68a7-42d5-abf4-08866532a717" providerId="ADAL" clId="{E69D0AB6-12C6-405A-B3F7-AF57204185ED}" dt="2021-03-16T22:20:45.959" v="37"/>
          <ac:cxnSpMkLst>
            <pc:docMk/>
            <pc:sldMk cId="1946079253" sldId="340"/>
            <ac:cxnSpMk id="19" creationId="{914C96DC-B470-4961-9346-2DC0B56FDB04}"/>
          </ac:cxnSpMkLst>
        </pc:cxnChg>
      </pc:sldChg>
      <pc:sldChg chg="addSp delSp modSp add mod">
        <pc:chgData name="Prieto Villar, José M." userId="79c44207-68a7-42d5-abf4-08866532a717" providerId="ADAL" clId="{E69D0AB6-12C6-405A-B3F7-AF57204185ED}" dt="2021-03-16T22:25:40.339" v="108"/>
        <pc:sldMkLst>
          <pc:docMk/>
          <pc:sldMk cId="3199144265" sldId="341"/>
        </pc:sldMkLst>
        <pc:spChg chg="add mod">
          <ac:chgData name="Prieto Villar, José M." userId="79c44207-68a7-42d5-abf4-08866532a717" providerId="ADAL" clId="{E69D0AB6-12C6-405A-B3F7-AF57204185ED}" dt="2021-03-16T22:23:27.268" v="86" actId="14100"/>
          <ac:spMkLst>
            <pc:docMk/>
            <pc:sldMk cId="3199144265" sldId="341"/>
            <ac:spMk id="5" creationId="{F9ADB4D5-F1ED-4B48-A958-65C279B7B04A}"/>
          </ac:spMkLst>
        </pc:spChg>
        <pc:spChg chg="mod">
          <ac:chgData name="Prieto Villar, José M." userId="79c44207-68a7-42d5-abf4-08866532a717" providerId="ADAL" clId="{E69D0AB6-12C6-405A-B3F7-AF57204185ED}" dt="2021-03-16T22:23:07.877" v="82" actId="20577"/>
          <ac:spMkLst>
            <pc:docMk/>
            <pc:sldMk cId="3199144265" sldId="341"/>
            <ac:spMk id="6" creationId="{A62DADB5-1A7C-2840-8715-E242D56D7C3C}"/>
          </ac:spMkLst>
        </pc:spChg>
        <pc:spChg chg="add mod">
          <ac:chgData name="Prieto Villar, José M." userId="79c44207-68a7-42d5-abf4-08866532a717" providerId="ADAL" clId="{E69D0AB6-12C6-405A-B3F7-AF57204185ED}" dt="2021-03-16T22:23:27.268" v="86" actId="14100"/>
          <ac:spMkLst>
            <pc:docMk/>
            <pc:sldMk cId="3199144265" sldId="341"/>
            <ac:spMk id="7" creationId="{C3EB768D-1B35-4536-8FDC-30E036DF0AD1}"/>
          </ac:spMkLst>
        </pc:spChg>
        <pc:spChg chg="add del mod">
          <ac:chgData name="Prieto Villar, José M." userId="79c44207-68a7-42d5-abf4-08866532a717" providerId="ADAL" clId="{E69D0AB6-12C6-405A-B3F7-AF57204185ED}" dt="2021-03-16T22:23:37.847" v="88"/>
          <ac:spMkLst>
            <pc:docMk/>
            <pc:sldMk cId="3199144265" sldId="341"/>
            <ac:spMk id="8" creationId="{6F13C5C0-4537-4DA8-A000-10764C72E0E0}"/>
          </ac:spMkLst>
        </pc:spChg>
        <pc:spChg chg="del">
          <ac:chgData name="Prieto Villar, José M." userId="79c44207-68a7-42d5-abf4-08866532a717" providerId="ADAL" clId="{E69D0AB6-12C6-405A-B3F7-AF57204185ED}" dt="2021-03-16T22:23:11.190" v="83" actId="478"/>
          <ac:spMkLst>
            <pc:docMk/>
            <pc:sldMk cId="3199144265" sldId="341"/>
            <ac:spMk id="9" creationId="{B645464F-5AB0-479A-9DA5-673D4E6A374D}"/>
          </ac:spMkLst>
        </pc:spChg>
        <pc:spChg chg="add del mod">
          <ac:chgData name="Prieto Villar, José M." userId="79c44207-68a7-42d5-abf4-08866532a717" providerId="ADAL" clId="{E69D0AB6-12C6-405A-B3F7-AF57204185ED}" dt="2021-03-16T22:23:37.847" v="88"/>
          <ac:spMkLst>
            <pc:docMk/>
            <pc:sldMk cId="3199144265" sldId="341"/>
            <ac:spMk id="10" creationId="{4CDC3EF2-77FD-46AA-9E60-7CA394451124}"/>
          </ac:spMkLst>
        </pc:spChg>
        <pc:spChg chg="add del mod">
          <ac:chgData name="Prieto Villar, José M." userId="79c44207-68a7-42d5-abf4-08866532a717" providerId="ADAL" clId="{E69D0AB6-12C6-405A-B3F7-AF57204185ED}" dt="2021-03-16T22:23:37.847" v="88"/>
          <ac:spMkLst>
            <pc:docMk/>
            <pc:sldMk cId="3199144265" sldId="341"/>
            <ac:spMk id="11" creationId="{281CC93C-B451-4C60-BE02-B1084B36DF12}"/>
          </ac:spMkLst>
        </pc:spChg>
        <pc:spChg chg="add del mod">
          <ac:chgData name="Prieto Villar, José M." userId="79c44207-68a7-42d5-abf4-08866532a717" providerId="ADAL" clId="{E69D0AB6-12C6-405A-B3F7-AF57204185ED}" dt="2021-03-16T22:23:37.847" v="88"/>
          <ac:spMkLst>
            <pc:docMk/>
            <pc:sldMk cId="3199144265" sldId="341"/>
            <ac:spMk id="12" creationId="{187F335F-5C5D-46B4-AEB2-828AB87FAD4C}"/>
          </ac:spMkLst>
        </pc:spChg>
        <pc:spChg chg="add del mod">
          <ac:chgData name="Prieto Villar, José M." userId="79c44207-68a7-42d5-abf4-08866532a717" providerId="ADAL" clId="{E69D0AB6-12C6-405A-B3F7-AF57204185ED}" dt="2021-03-16T22:23:37.847" v="88"/>
          <ac:spMkLst>
            <pc:docMk/>
            <pc:sldMk cId="3199144265" sldId="341"/>
            <ac:spMk id="16" creationId="{ABF4B06B-858C-4430-ADB6-DFB5C51EE053}"/>
          </ac:spMkLst>
        </pc:spChg>
        <pc:spChg chg="add mod">
          <ac:chgData name="Prieto Villar, José M." userId="79c44207-68a7-42d5-abf4-08866532a717" providerId="ADAL" clId="{E69D0AB6-12C6-405A-B3F7-AF57204185ED}" dt="2021-03-16T22:25:15.139" v="104" actId="1076"/>
          <ac:spMkLst>
            <pc:docMk/>
            <pc:sldMk cId="3199144265" sldId="341"/>
            <ac:spMk id="17" creationId="{FE6D93ED-011A-4C87-BBE3-E6373108F916}"/>
          </ac:spMkLst>
        </pc:spChg>
        <pc:spChg chg="add mod">
          <ac:chgData name="Prieto Villar, José M." userId="79c44207-68a7-42d5-abf4-08866532a717" providerId="ADAL" clId="{E69D0AB6-12C6-405A-B3F7-AF57204185ED}" dt="2021-03-16T22:25:12.342" v="103" actId="1076"/>
          <ac:spMkLst>
            <pc:docMk/>
            <pc:sldMk cId="3199144265" sldId="341"/>
            <ac:spMk id="18" creationId="{D7DF19CD-077B-405B-AAF0-7AEE9BFC3143}"/>
          </ac:spMkLst>
        </pc:spChg>
        <pc:spChg chg="add mod">
          <ac:chgData name="Prieto Villar, José M." userId="79c44207-68a7-42d5-abf4-08866532a717" providerId="ADAL" clId="{E69D0AB6-12C6-405A-B3F7-AF57204185ED}" dt="2021-03-16T22:25:10.105" v="102" actId="1076"/>
          <ac:spMkLst>
            <pc:docMk/>
            <pc:sldMk cId="3199144265" sldId="341"/>
            <ac:spMk id="19" creationId="{D48B3B94-F616-4BD0-B52D-AE3292BA9EE1}"/>
          </ac:spMkLst>
        </pc:spChg>
        <pc:spChg chg="add mod">
          <ac:chgData name="Prieto Villar, José M." userId="79c44207-68a7-42d5-abf4-08866532a717" providerId="ADAL" clId="{E69D0AB6-12C6-405A-B3F7-AF57204185ED}" dt="2021-03-16T22:24:54.104" v="96" actId="1076"/>
          <ac:spMkLst>
            <pc:docMk/>
            <pc:sldMk cId="3199144265" sldId="341"/>
            <ac:spMk id="20" creationId="{F5B46351-A937-4965-B1A4-D2FE9EF098A7}"/>
          </ac:spMkLst>
        </pc:spChg>
        <pc:spChg chg="add del mod">
          <ac:chgData name="Prieto Villar, José M." userId="79c44207-68a7-42d5-abf4-08866532a717" providerId="ADAL" clId="{E69D0AB6-12C6-405A-B3F7-AF57204185ED}" dt="2021-03-16T22:23:53.407" v="91" actId="478"/>
          <ac:spMkLst>
            <pc:docMk/>
            <pc:sldMk cId="3199144265" sldId="341"/>
            <ac:spMk id="24" creationId="{88C87FB8-F060-42B4-AA45-6366B8634010}"/>
          </ac:spMkLst>
        </pc:spChg>
        <pc:spChg chg="add del mod">
          <ac:chgData name="Prieto Villar, José M." userId="79c44207-68a7-42d5-abf4-08866532a717" providerId="ADAL" clId="{E69D0AB6-12C6-405A-B3F7-AF57204185ED}" dt="2021-03-16T22:25:40.339" v="108"/>
          <ac:spMkLst>
            <pc:docMk/>
            <pc:sldMk cId="3199144265" sldId="341"/>
            <ac:spMk id="38" creationId="{91C6A074-9960-493A-B20C-D1DC8DDC5393}"/>
          </ac:spMkLst>
        </pc:spChg>
        <pc:spChg chg="add del mod">
          <ac:chgData name="Prieto Villar, José M." userId="79c44207-68a7-42d5-abf4-08866532a717" providerId="ADAL" clId="{E69D0AB6-12C6-405A-B3F7-AF57204185ED}" dt="2021-03-16T22:25:40.339" v="108"/>
          <ac:spMkLst>
            <pc:docMk/>
            <pc:sldMk cId="3199144265" sldId="341"/>
            <ac:spMk id="39" creationId="{5D580F4E-AC56-43C5-BEE5-7FE9C12DD64D}"/>
          </ac:spMkLst>
        </pc:spChg>
        <pc:spChg chg="add del mod">
          <ac:chgData name="Prieto Villar, José M." userId="79c44207-68a7-42d5-abf4-08866532a717" providerId="ADAL" clId="{E69D0AB6-12C6-405A-B3F7-AF57204185ED}" dt="2021-03-16T22:25:40.339" v="108"/>
          <ac:spMkLst>
            <pc:docMk/>
            <pc:sldMk cId="3199144265" sldId="341"/>
            <ac:spMk id="40" creationId="{B7102DD5-5A48-44D3-99EE-93DC3E00FDDD}"/>
          </ac:spMkLst>
        </pc:spChg>
        <pc:spChg chg="add del mod">
          <ac:chgData name="Prieto Villar, José M." userId="79c44207-68a7-42d5-abf4-08866532a717" providerId="ADAL" clId="{E69D0AB6-12C6-405A-B3F7-AF57204185ED}" dt="2021-03-16T22:25:40.339" v="108"/>
          <ac:spMkLst>
            <pc:docMk/>
            <pc:sldMk cId="3199144265" sldId="341"/>
            <ac:spMk id="41" creationId="{D48B770E-E4C8-42B0-8097-BC8DD8585318}"/>
          </ac:spMkLst>
        </pc:spChg>
        <pc:spChg chg="add del mod">
          <ac:chgData name="Prieto Villar, José M." userId="79c44207-68a7-42d5-abf4-08866532a717" providerId="ADAL" clId="{E69D0AB6-12C6-405A-B3F7-AF57204185ED}" dt="2021-03-16T22:25:40.339" v="108"/>
          <ac:spMkLst>
            <pc:docMk/>
            <pc:sldMk cId="3199144265" sldId="341"/>
            <ac:spMk id="45" creationId="{2509C143-B6C1-44DE-A061-CC0F3343F8E2}"/>
          </ac:spMkLst>
        </pc:spChg>
        <pc:picChg chg="del">
          <ac:chgData name="Prieto Villar, José M." userId="79c44207-68a7-42d5-abf4-08866532a717" providerId="ADAL" clId="{E69D0AB6-12C6-405A-B3F7-AF57204185ED}" dt="2021-03-16T22:23:11.190" v="83" actId="478"/>
          <ac:picMkLst>
            <pc:docMk/>
            <pc:sldMk cId="3199144265" sldId="341"/>
            <ac:picMk id="27" creationId="{C17D78C1-32F2-4A96-8459-D4DF817123FD}"/>
          </ac:picMkLst>
        </pc:picChg>
        <pc:cxnChg chg="add del mod">
          <ac:chgData name="Prieto Villar, José M." userId="79c44207-68a7-42d5-abf4-08866532a717" providerId="ADAL" clId="{E69D0AB6-12C6-405A-B3F7-AF57204185ED}" dt="2021-03-16T22:23:37.847" v="88"/>
          <ac:cxnSpMkLst>
            <pc:docMk/>
            <pc:sldMk cId="3199144265" sldId="341"/>
            <ac:cxnSpMk id="13" creationId="{0F81A8F0-2514-466B-AF04-DEF456393915}"/>
          </ac:cxnSpMkLst>
        </pc:cxnChg>
        <pc:cxnChg chg="add del mod">
          <ac:chgData name="Prieto Villar, José M." userId="79c44207-68a7-42d5-abf4-08866532a717" providerId="ADAL" clId="{E69D0AB6-12C6-405A-B3F7-AF57204185ED}" dt="2021-03-16T22:23:37.847" v="88"/>
          <ac:cxnSpMkLst>
            <pc:docMk/>
            <pc:sldMk cId="3199144265" sldId="341"/>
            <ac:cxnSpMk id="14" creationId="{79FD7530-C069-456C-B3F1-72E8295DC859}"/>
          </ac:cxnSpMkLst>
        </pc:cxnChg>
        <pc:cxnChg chg="add del mod">
          <ac:chgData name="Prieto Villar, José M." userId="79c44207-68a7-42d5-abf4-08866532a717" providerId="ADAL" clId="{E69D0AB6-12C6-405A-B3F7-AF57204185ED}" dt="2021-03-16T22:23:37.847" v="88"/>
          <ac:cxnSpMkLst>
            <pc:docMk/>
            <pc:sldMk cId="3199144265" sldId="341"/>
            <ac:cxnSpMk id="15" creationId="{95AB673D-8AEE-40FA-BDB0-36FAD20913F9}"/>
          </ac:cxnSpMkLst>
        </pc:cxnChg>
        <pc:cxnChg chg="add mod">
          <ac:chgData name="Prieto Villar, José M." userId="79c44207-68a7-42d5-abf4-08866532a717" providerId="ADAL" clId="{E69D0AB6-12C6-405A-B3F7-AF57204185ED}" dt="2021-03-16T22:25:17.835" v="105" actId="14100"/>
          <ac:cxnSpMkLst>
            <pc:docMk/>
            <pc:sldMk cId="3199144265" sldId="341"/>
            <ac:cxnSpMk id="21" creationId="{5FE6E552-3F46-4EE4-82E3-F7ACC1A339DE}"/>
          </ac:cxnSpMkLst>
        </pc:cxnChg>
        <pc:cxnChg chg="add mod">
          <ac:chgData name="Prieto Villar, José M." userId="79c44207-68a7-42d5-abf4-08866532a717" providerId="ADAL" clId="{E69D0AB6-12C6-405A-B3F7-AF57204185ED}" dt="2021-03-16T22:25:12.342" v="103" actId="1076"/>
          <ac:cxnSpMkLst>
            <pc:docMk/>
            <pc:sldMk cId="3199144265" sldId="341"/>
            <ac:cxnSpMk id="22" creationId="{FD996687-E35A-4DF8-A90A-E97A9C091278}"/>
          </ac:cxnSpMkLst>
        </pc:cxnChg>
        <pc:cxnChg chg="add mod">
          <ac:chgData name="Prieto Villar, José M." userId="79c44207-68a7-42d5-abf4-08866532a717" providerId="ADAL" clId="{E69D0AB6-12C6-405A-B3F7-AF57204185ED}" dt="2021-03-16T22:25:23.965" v="106" actId="14100"/>
          <ac:cxnSpMkLst>
            <pc:docMk/>
            <pc:sldMk cId="3199144265" sldId="341"/>
            <ac:cxnSpMk id="23" creationId="{B825DEC7-2823-4332-818D-7EE983A59D80}"/>
          </ac:cxnSpMkLst>
        </pc:cxnChg>
        <pc:cxnChg chg="add del mod">
          <ac:chgData name="Prieto Villar, José M." userId="79c44207-68a7-42d5-abf4-08866532a717" providerId="ADAL" clId="{E69D0AB6-12C6-405A-B3F7-AF57204185ED}" dt="2021-03-16T22:25:40.339" v="108"/>
          <ac:cxnSpMkLst>
            <pc:docMk/>
            <pc:sldMk cId="3199144265" sldId="341"/>
            <ac:cxnSpMk id="42" creationId="{4757F4F5-4542-4A71-8B24-10CEEEECF401}"/>
          </ac:cxnSpMkLst>
        </pc:cxnChg>
        <pc:cxnChg chg="add del mod">
          <ac:chgData name="Prieto Villar, José M." userId="79c44207-68a7-42d5-abf4-08866532a717" providerId="ADAL" clId="{E69D0AB6-12C6-405A-B3F7-AF57204185ED}" dt="2021-03-16T22:25:40.339" v="108"/>
          <ac:cxnSpMkLst>
            <pc:docMk/>
            <pc:sldMk cId="3199144265" sldId="341"/>
            <ac:cxnSpMk id="43" creationId="{9F365F13-8C19-4BD2-973E-3ED335970ACD}"/>
          </ac:cxnSpMkLst>
        </pc:cxnChg>
        <pc:cxnChg chg="add del mod">
          <ac:chgData name="Prieto Villar, José M." userId="79c44207-68a7-42d5-abf4-08866532a717" providerId="ADAL" clId="{E69D0AB6-12C6-405A-B3F7-AF57204185ED}" dt="2021-03-16T22:25:40.339" v="108"/>
          <ac:cxnSpMkLst>
            <pc:docMk/>
            <pc:sldMk cId="3199144265" sldId="341"/>
            <ac:cxnSpMk id="44" creationId="{63777E19-14E1-43F0-B42C-BBC3B6B9EA8C}"/>
          </ac:cxnSpMkLst>
        </pc:cxnChg>
      </pc:sldChg>
      <pc:sldChg chg="addSp delSp modSp add">
        <pc:chgData name="Prieto Villar, José M." userId="79c44207-68a7-42d5-abf4-08866532a717" providerId="ADAL" clId="{E69D0AB6-12C6-405A-B3F7-AF57204185ED}" dt="2021-03-16T22:27:04.071" v="123" actId="1076"/>
        <pc:sldMkLst>
          <pc:docMk/>
          <pc:sldMk cId="3651866667" sldId="342"/>
        </pc:sldMkLst>
        <pc:spChg chg="del">
          <ac:chgData name="Prieto Villar, José M." userId="79c44207-68a7-42d5-abf4-08866532a717" providerId="ADAL" clId="{E69D0AB6-12C6-405A-B3F7-AF57204185ED}" dt="2021-03-16T22:25:45.231" v="110" actId="478"/>
          <ac:spMkLst>
            <pc:docMk/>
            <pc:sldMk cId="3651866667" sldId="342"/>
            <ac:spMk id="5" creationId="{F9ADB4D5-F1ED-4B48-A958-65C279B7B04A}"/>
          </ac:spMkLst>
        </pc:spChg>
        <pc:spChg chg="del">
          <ac:chgData name="Prieto Villar, José M." userId="79c44207-68a7-42d5-abf4-08866532a717" providerId="ADAL" clId="{E69D0AB6-12C6-405A-B3F7-AF57204185ED}" dt="2021-03-16T22:25:45.231" v="110" actId="478"/>
          <ac:spMkLst>
            <pc:docMk/>
            <pc:sldMk cId="3651866667" sldId="342"/>
            <ac:spMk id="7" creationId="{C3EB768D-1B35-4536-8FDC-30E036DF0AD1}"/>
          </ac:spMkLst>
        </pc:spChg>
        <pc:spChg chg="add mod">
          <ac:chgData name="Prieto Villar, José M." userId="79c44207-68a7-42d5-abf4-08866532a717" providerId="ADAL" clId="{E69D0AB6-12C6-405A-B3F7-AF57204185ED}" dt="2021-03-16T22:26:34.276" v="118" actId="1076"/>
          <ac:spMkLst>
            <pc:docMk/>
            <pc:sldMk cId="3651866667" sldId="342"/>
            <ac:spMk id="12" creationId="{0BA62920-A62F-45E5-9765-88D5E04D864E}"/>
          </ac:spMkLst>
        </pc:spChg>
        <pc:spChg chg="add mod">
          <ac:chgData name="Prieto Villar, José M." userId="79c44207-68a7-42d5-abf4-08866532a717" providerId="ADAL" clId="{E69D0AB6-12C6-405A-B3F7-AF57204185ED}" dt="2021-03-16T22:27:04.071" v="123" actId="1076"/>
          <ac:spMkLst>
            <pc:docMk/>
            <pc:sldMk cId="3651866667" sldId="342"/>
            <ac:spMk id="13" creationId="{C279A2C3-6E5E-47A6-90A6-B19272EBA4A3}"/>
          </ac:spMkLst>
        </pc:spChg>
        <pc:spChg chg="add mod">
          <ac:chgData name="Prieto Villar, José M." userId="79c44207-68a7-42d5-abf4-08866532a717" providerId="ADAL" clId="{E69D0AB6-12C6-405A-B3F7-AF57204185ED}" dt="2021-03-16T22:26:01.207" v="113" actId="14100"/>
          <ac:spMkLst>
            <pc:docMk/>
            <pc:sldMk cId="3651866667" sldId="342"/>
            <ac:spMk id="14" creationId="{7C3D46A6-A287-41CA-900F-CD04943F473E}"/>
          </ac:spMkLst>
        </pc:spChg>
        <pc:spChg chg="add mod">
          <ac:chgData name="Prieto Villar, José M." userId="79c44207-68a7-42d5-abf4-08866532a717" providerId="ADAL" clId="{E69D0AB6-12C6-405A-B3F7-AF57204185ED}" dt="2021-03-16T22:26:42.958" v="120" actId="1076"/>
          <ac:spMkLst>
            <pc:docMk/>
            <pc:sldMk cId="3651866667" sldId="342"/>
            <ac:spMk id="15" creationId="{F96B0806-E382-404C-92DA-431A1D67B792}"/>
          </ac:spMkLst>
        </pc:spChg>
        <pc:spChg chg="add mod">
          <ac:chgData name="Prieto Villar, José M." userId="79c44207-68a7-42d5-abf4-08866532a717" providerId="ADAL" clId="{E69D0AB6-12C6-405A-B3F7-AF57204185ED}" dt="2021-03-16T22:26:46.836" v="121" actId="1076"/>
          <ac:spMkLst>
            <pc:docMk/>
            <pc:sldMk cId="3651866667" sldId="342"/>
            <ac:spMk id="16" creationId="{E427876E-8FD3-470D-9448-67FF2F5F1064}"/>
          </ac:spMkLst>
        </pc:spChg>
        <pc:spChg chg="del">
          <ac:chgData name="Prieto Villar, José M." userId="79c44207-68a7-42d5-abf4-08866532a717" providerId="ADAL" clId="{E69D0AB6-12C6-405A-B3F7-AF57204185ED}" dt="2021-03-16T22:25:45.231" v="110" actId="478"/>
          <ac:spMkLst>
            <pc:docMk/>
            <pc:sldMk cId="3651866667" sldId="342"/>
            <ac:spMk id="17" creationId="{FE6D93ED-011A-4C87-BBE3-E6373108F916}"/>
          </ac:spMkLst>
        </pc:spChg>
        <pc:spChg chg="del">
          <ac:chgData name="Prieto Villar, José M." userId="79c44207-68a7-42d5-abf4-08866532a717" providerId="ADAL" clId="{E69D0AB6-12C6-405A-B3F7-AF57204185ED}" dt="2021-03-16T22:25:45.231" v="110" actId="478"/>
          <ac:spMkLst>
            <pc:docMk/>
            <pc:sldMk cId="3651866667" sldId="342"/>
            <ac:spMk id="18" creationId="{D7DF19CD-077B-405B-AAF0-7AEE9BFC3143}"/>
          </ac:spMkLst>
        </pc:spChg>
        <pc:spChg chg="del">
          <ac:chgData name="Prieto Villar, José M." userId="79c44207-68a7-42d5-abf4-08866532a717" providerId="ADAL" clId="{E69D0AB6-12C6-405A-B3F7-AF57204185ED}" dt="2021-03-16T22:25:45.231" v="110" actId="478"/>
          <ac:spMkLst>
            <pc:docMk/>
            <pc:sldMk cId="3651866667" sldId="342"/>
            <ac:spMk id="19" creationId="{D48B3B94-F616-4BD0-B52D-AE3292BA9EE1}"/>
          </ac:spMkLst>
        </pc:spChg>
        <pc:spChg chg="del">
          <ac:chgData name="Prieto Villar, José M." userId="79c44207-68a7-42d5-abf4-08866532a717" providerId="ADAL" clId="{E69D0AB6-12C6-405A-B3F7-AF57204185ED}" dt="2021-03-16T22:25:45.231" v="110" actId="478"/>
          <ac:spMkLst>
            <pc:docMk/>
            <pc:sldMk cId="3651866667" sldId="342"/>
            <ac:spMk id="20" creationId="{F5B46351-A937-4965-B1A4-D2FE9EF098A7}"/>
          </ac:spMkLst>
        </pc:spChg>
        <pc:spChg chg="add mod">
          <ac:chgData name="Prieto Villar, José M." userId="79c44207-68a7-42d5-abf4-08866532a717" providerId="ADAL" clId="{E69D0AB6-12C6-405A-B3F7-AF57204185ED}" dt="2021-03-16T22:26:49.608" v="122" actId="1076"/>
          <ac:spMkLst>
            <pc:docMk/>
            <pc:sldMk cId="3651866667" sldId="342"/>
            <ac:spMk id="24" creationId="{883418B9-29FE-426D-BCDC-CDC808D75B61}"/>
          </ac:spMkLst>
        </pc:spChg>
        <pc:spChg chg="add mod">
          <ac:chgData name="Prieto Villar, José M." userId="79c44207-68a7-42d5-abf4-08866532a717" providerId="ADAL" clId="{E69D0AB6-12C6-405A-B3F7-AF57204185ED}" dt="2021-03-16T22:27:04.071" v="123" actId="1076"/>
          <ac:spMkLst>
            <pc:docMk/>
            <pc:sldMk cId="3651866667" sldId="342"/>
            <ac:spMk id="25" creationId="{CADA91DB-DFD6-44D7-BC2F-0ED8B3822627}"/>
          </ac:spMkLst>
        </pc:spChg>
        <pc:spChg chg="add mod">
          <ac:chgData name="Prieto Villar, José M." userId="79c44207-68a7-42d5-abf4-08866532a717" providerId="ADAL" clId="{E69D0AB6-12C6-405A-B3F7-AF57204185ED}" dt="2021-03-16T22:27:04.071" v="123" actId="1076"/>
          <ac:spMkLst>
            <pc:docMk/>
            <pc:sldMk cId="3651866667" sldId="342"/>
            <ac:spMk id="26" creationId="{652A533D-38AB-4EDF-9E6F-4F56C59D8DA9}"/>
          </ac:spMkLst>
        </pc:spChg>
        <pc:spChg chg="add mod">
          <ac:chgData name="Prieto Villar, José M." userId="79c44207-68a7-42d5-abf4-08866532a717" providerId="ADAL" clId="{E69D0AB6-12C6-405A-B3F7-AF57204185ED}" dt="2021-03-16T22:27:04.071" v="123" actId="1076"/>
          <ac:spMkLst>
            <pc:docMk/>
            <pc:sldMk cId="3651866667" sldId="342"/>
            <ac:spMk id="27" creationId="{5D428852-A7EF-4D62-94AE-759C2FDF720D}"/>
          </ac:spMkLst>
        </pc:spChg>
        <pc:spChg chg="add mod">
          <ac:chgData name="Prieto Villar, José M." userId="79c44207-68a7-42d5-abf4-08866532a717" providerId="ADAL" clId="{E69D0AB6-12C6-405A-B3F7-AF57204185ED}" dt="2021-03-16T22:27:04.071" v="123" actId="1076"/>
          <ac:spMkLst>
            <pc:docMk/>
            <pc:sldMk cId="3651866667" sldId="342"/>
            <ac:spMk id="28" creationId="{5F548347-D58B-4B35-B97E-B9A31684D1F1}"/>
          </ac:spMkLst>
        </pc:spChg>
        <pc:cxnChg chg="del">
          <ac:chgData name="Prieto Villar, José M." userId="79c44207-68a7-42d5-abf4-08866532a717" providerId="ADAL" clId="{E69D0AB6-12C6-405A-B3F7-AF57204185ED}" dt="2021-03-16T22:25:45.231" v="110" actId="478"/>
          <ac:cxnSpMkLst>
            <pc:docMk/>
            <pc:sldMk cId="3651866667" sldId="342"/>
            <ac:cxnSpMk id="21" creationId="{5FE6E552-3F46-4EE4-82E3-F7ACC1A339DE}"/>
          </ac:cxnSpMkLst>
        </pc:cxnChg>
        <pc:cxnChg chg="del">
          <ac:chgData name="Prieto Villar, José M." userId="79c44207-68a7-42d5-abf4-08866532a717" providerId="ADAL" clId="{E69D0AB6-12C6-405A-B3F7-AF57204185ED}" dt="2021-03-16T22:25:45.231" v="110" actId="478"/>
          <ac:cxnSpMkLst>
            <pc:docMk/>
            <pc:sldMk cId="3651866667" sldId="342"/>
            <ac:cxnSpMk id="22" creationId="{FD996687-E35A-4DF8-A90A-E97A9C091278}"/>
          </ac:cxnSpMkLst>
        </pc:cxnChg>
        <pc:cxnChg chg="del">
          <ac:chgData name="Prieto Villar, José M." userId="79c44207-68a7-42d5-abf4-08866532a717" providerId="ADAL" clId="{E69D0AB6-12C6-405A-B3F7-AF57204185ED}" dt="2021-03-16T22:25:45.231" v="110" actId="478"/>
          <ac:cxnSpMkLst>
            <pc:docMk/>
            <pc:sldMk cId="3651866667" sldId="342"/>
            <ac:cxnSpMk id="23" creationId="{B825DEC7-2823-4332-818D-7EE983A59D80}"/>
          </ac:cxnSpMkLst>
        </pc:cxnChg>
      </pc:sldChg>
      <pc:sldChg chg="addSp delSp modSp add mod">
        <pc:chgData name="Prieto Villar, José M." userId="79c44207-68a7-42d5-abf4-08866532a717" providerId="ADAL" clId="{E69D0AB6-12C6-405A-B3F7-AF57204185ED}" dt="2021-03-16T22:29:20.863" v="146"/>
        <pc:sldMkLst>
          <pc:docMk/>
          <pc:sldMk cId="4060583968" sldId="343"/>
        </pc:sldMkLst>
        <pc:spChg chg="del">
          <ac:chgData name="Prieto Villar, José M." userId="79c44207-68a7-42d5-abf4-08866532a717" providerId="ADAL" clId="{E69D0AB6-12C6-405A-B3F7-AF57204185ED}" dt="2021-03-16T22:27:24.488" v="125" actId="478"/>
          <ac:spMkLst>
            <pc:docMk/>
            <pc:sldMk cId="4060583968" sldId="343"/>
            <ac:spMk id="12" creationId="{0BA62920-A62F-45E5-9765-88D5E04D864E}"/>
          </ac:spMkLst>
        </pc:spChg>
        <pc:spChg chg="del">
          <ac:chgData name="Prieto Villar, José M." userId="79c44207-68a7-42d5-abf4-08866532a717" providerId="ADAL" clId="{E69D0AB6-12C6-405A-B3F7-AF57204185ED}" dt="2021-03-16T22:27:24.488" v="125" actId="478"/>
          <ac:spMkLst>
            <pc:docMk/>
            <pc:sldMk cId="4060583968" sldId="343"/>
            <ac:spMk id="13" creationId="{C279A2C3-6E5E-47A6-90A6-B19272EBA4A3}"/>
          </ac:spMkLst>
        </pc:spChg>
        <pc:spChg chg="del">
          <ac:chgData name="Prieto Villar, José M." userId="79c44207-68a7-42d5-abf4-08866532a717" providerId="ADAL" clId="{E69D0AB6-12C6-405A-B3F7-AF57204185ED}" dt="2021-03-16T22:27:24.488" v="125" actId="478"/>
          <ac:spMkLst>
            <pc:docMk/>
            <pc:sldMk cId="4060583968" sldId="343"/>
            <ac:spMk id="14" creationId="{7C3D46A6-A287-41CA-900F-CD04943F473E}"/>
          </ac:spMkLst>
        </pc:spChg>
        <pc:spChg chg="del">
          <ac:chgData name="Prieto Villar, José M." userId="79c44207-68a7-42d5-abf4-08866532a717" providerId="ADAL" clId="{E69D0AB6-12C6-405A-B3F7-AF57204185ED}" dt="2021-03-16T22:27:24.488" v="125" actId="478"/>
          <ac:spMkLst>
            <pc:docMk/>
            <pc:sldMk cId="4060583968" sldId="343"/>
            <ac:spMk id="15" creationId="{F96B0806-E382-404C-92DA-431A1D67B792}"/>
          </ac:spMkLst>
        </pc:spChg>
        <pc:spChg chg="del">
          <ac:chgData name="Prieto Villar, José M." userId="79c44207-68a7-42d5-abf4-08866532a717" providerId="ADAL" clId="{E69D0AB6-12C6-405A-B3F7-AF57204185ED}" dt="2021-03-16T22:27:24.488" v="125" actId="478"/>
          <ac:spMkLst>
            <pc:docMk/>
            <pc:sldMk cId="4060583968" sldId="343"/>
            <ac:spMk id="16" creationId="{E427876E-8FD3-470D-9448-67FF2F5F1064}"/>
          </ac:spMkLst>
        </pc:spChg>
        <pc:spChg chg="add del mod">
          <ac:chgData name="Prieto Villar, José M." userId="79c44207-68a7-42d5-abf4-08866532a717" providerId="ADAL" clId="{E69D0AB6-12C6-405A-B3F7-AF57204185ED}" dt="2021-03-16T22:27:38.086" v="127"/>
          <ac:spMkLst>
            <pc:docMk/>
            <pc:sldMk cId="4060583968" sldId="343"/>
            <ac:spMk id="17" creationId="{97F08761-DCCE-4C3C-AA84-BDA1DEB57245}"/>
          </ac:spMkLst>
        </pc:spChg>
        <pc:spChg chg="add del mod">
          <ac:chgData name="Prieto Villar, José M." userId="79c44207-68a7-42d5-abf4-08866532a717" providerId="ADAL" clId="{E69D0AB6-12C6-405A-B3F7-AF57204185ED}" dt="2021-03-16T22:27:38.086" v="127"/>
          <ac:spMkLst>
            <pc:docMk/>
            <pc:sldMk cId="4060583968" sldId="343"/>
            <ac:spMk id="18" creationId="{74DB6364-E18D-4ADC-89FB-34B6F59F505A}"/>
          </ac:spMkLst>
        </pc:spChg>
        <pc:spChg chg="add del mod">
          <ac:chgData name="Prieto Villar, José M." userId="79c44207-68a7-42d5-abf4-08866532a717" providerId="ADAL" clId="{E69D0AB6-12C6-405A-B3F7-AF57204185ED}" dt="2021-03-16T22:27:38.086" v="127"/>
          <ac:spMkLst>
            <pc:docMk/>
            <pc:sldMk cId="4060583968" sldId="343"/>
            <ac:spMk id="19" creationId="{56E2BD5C-20B5-46E3-83BA-59D1F27924A1}"/>
          </ac:spMkLst>
        </pc:spChg>
        <pc:spChg chg="add del mod">
          <ac:chgData name="Prieto Villar, José M." userId="79c44207-68a7-42d5-abf4-08866532a717" providerId="ADAL" clId="{E69D0AB6-12C6-405A-B3F7-AF57204185ED}" dt="2021-03-16T22:27:38.086" v="127"/>
          <ac:spMkLst>
            <pc:docMk/>
            <pc:sldMk cId="4060583968" sldId="343"/>
            <ac:spMk id="20" creationId="{211F1271-FB8A-45DA-9030-4B44D4B5BCA2}"/>
          </ac:spMkLst>
        </pc:spChg>
        <pc:spChg chg="add del mod">
          <ac:chgData name="Prieto Villar, José M." userId="79c44207-68a7-42d5-abf4-08866532a717" providerId="ADAL" clId="{E69D0AB6-12C6-405A-B3F7-AF57204185ED}" dt="2021-03-16T22:27:38.086" v="127"/>
          <ac:spMkLst>
            <pc:docMk/>
            <pc:sldMk cId="4060583968" sldId="343"/>
            <ac:spMk id="21" creationId="{E8D498CF-F9FA-4217-A92D-F76097B2652C}"/>
          </ac:spMkLst>
        </pc:spChg>
        <pc:spChg chg="add mod">
          <ac:chgData name="Prieto Villar, José M." userId="79c44207-68a7-42d5-abf4-08866532a717" providerId="ADAL" clId="{E69D0AB6-12C6-405A-B3F7-AF57204185ED}" dt="2021-03-16T22:28:17.066" v="136" actId="14100"/>
          <ac:spMkLst>
            <pc:docMk/>
            <pc:sldMk cId="4060583968" sldId="343"/>
            <ac:spMk id="22" creationId="{89E6C39E-6F3D-4DAA-9531-62EB0FBCADB8}"/>
          </ac:spMkLst>
        </pc:spChg>
        <pc:spChg chg="add mod">
          <ac:chgData name="Prieto Villar, José M." userId="79c44207-68a7-42d5-abf4-08866532a717" providerId="ADAL" clId="{E69D0AB6-12C6-405A-B3F7-AF57204185ED}" dt="2021-03-16T22:28:28.561" v="138" actId="1076"/>
          <ac:spMkLst>
            <pc:docMk/>
            <pc:sldMk cId="4060583968" sldId="343"/>
            <ac:spMk id="23" creationId="{E3E83A1B-1B74-4FF8-BE4C-EF563C2234B2}"/>
          </ac:spMkLst>
        </pc:spChg>
        <pc:spChg chg="del">
          <ac:chgData name="Prieto Villar, José M." userId="79c44207-68a7-42d5-abf4-08866532a717" providerId="ADAL" clId="{E69D0AB6-12C6-405A-B3F7-AF57204185ED}" dt="2021-03-16T22:27:24.488" v="125" actId="478"/>
          <ac:spMkLst>
            <pc:docMk/>
            <pc:sldMk cId="4060583968" sldId="343"/>
            <ac:spMk id="24" creationId="{883418B9-29FE-426D-BCDC-CDC808D75B61}"/>
          </ac:spMkLst>
        </pc:spChg>
        <pc:spChg chg="del">
          <ac:chgData name="Prieto Villar, José M." userId="79c44207-68a7-42d5-abf4-08866532a717" providerId="ADAL" clId="{E69D0AB6-12C6-405A-B3F7-AF57204185ED}" dt="2021-03-16T22:27:24.488" v="125" actId="478"/>
          <ac:spMkLst>
            <pc:docMk/>
            <pc:sldMk cId="4060583968" sldId="343"/>
            <ac:spMk id="25" creationId="{CADA91DB-DFD6-44D7-BC2F-0ED8B3822627}"/>
          </ac:spMkLst>
        </pc:spChg>
        <pc:spChg chg="del">
          <ac:chgData name="Prieto Villar, José M." userId="79c44207-68a7-42d5-abf4-08866532a717" providerId="ADAL" clId="{E69D0AB6-12C6-405A-B3F7-AF57204185ED}" dt="2021-03-16T22:27:24.488" v="125" actId="478"/>
          <ac:spMkLst>
            <pc:docMk/>
            <pc:sldMk cId="4060583968" sldId="343"/>
            <ac:spMk id="26" creationId="{652A533D-38AB-4EDF-9E6F-4F56C59D8DA9}"/>
          </ac:spMkLst>
        </pc:spChg>
        <pc:spChg chg="del">
          <ac:chgData name="Prieto Villar, José M." userId="79c44207-68a7-42d5-abf4-08866532a717" providerId="ADAL" clId="{E69D0AB6-12C6-405A-B3F7-AF57204185ED}" dt="2021-03-16T22:27:24.488" v="125" actId="478"/>
          <ac:spMkLst>
            <pc:docMk/>
            <pc:sldMk cId="4060583968" sldId="343"/>
            <ac:spMk id="27" creationId="{5D428852-A7EF-4D62-94AE-759C2FDF720D}"/>
          </ac:spMkLst>
        </pc:spChg>
        <pc:spChg chg="del">
          <ac:chgData name="Prieto Villar, José M." userId="79c44207-68a7-42d5-abf4-08866532a717" providerId="ADAL" clId="{E69D0AB6-12C6-405A-B3F7-AF57204185ED}" dt="2021-03-16T22:27:24.488" v="125" actId="478"/>
          <ac:spMkLst>
            <pc:docMk/>
            <pc:sldMk cId="4060583968" sldId="343"/>
            <ac:spMk id="28" creationId="{5F548347-D58B-4B35-B97E-B9A31684D1F1}"/>
          </ac:spMkLst>
        </pc:spChg>
        <pc:spChg chg="add mod">
          <ac:chgData name="Prieto Villar, José M." userId="79c44207-68a7-42d5-abf4-08866532a717" providerId="ADAL" clId="{E69D0AB6-12C6-405A-B3F7-AF57204185ED}" dt="2021-03-16T22:28:34.739" v="140" actId="14100"/>
          <ac:spMkLst>
            <pc:docMk/>
            <pc:sldMk cId="4060583968" sldId="343"/>
            <ac:spMk id="29" creationId="{835863D7-7B7A-424D-A992-912FA0E4BCAE}"/>
          </ac:spMkLst>
        </pc:spChg>
        <pc:spChg chg="add mod">
          <ac:chgData name="Prieto Villar, José M." userId="79c44207-68a7-42d5-abf4-08866532a717" providerId="ADAL" clId="{E69D0AB6-12C6-405A-B3F7-AF57204185ED}" dt="2021-03-16T22:28:54.134" v="143" actId="1076"/>
          <ac:spMkLst>
            <pc:docMk/>
            <pc:sldMk cId="4060583968" sldId="343"/>
            <ac:spMk id="30" creationId="{B531325B-6E23-4C0D-8EE2-73F0490464CB}"/>
          </ac:spMkLst>
        </pc:spChg>
        <pc:spChg chg="add mod">
          <ac:chgData name="Prieto Villar, José M." userId="79c44207-68a7-42d5-abf4-08866532a717" providerId="ADAL" clId="{E69D0AB6-12C6-405A-B3F7-AF57204185ED}" dt="2021-03-16T22:29:03.606" v="144" actId="1076"/>
          <ac:spMkLst>
            <pc:docMk/>
            <pc:sldMk cId="4060583968" sldId="343"/>
            <ac:spMk id="31" creationId="{80DABF12-6861-4C40-83D3-1D6F16A5ED2B}"/>
          </ac:spMkLst>
        </pc:spChg>
        <pc:spChg chg="add del mod">
          <ac:chgData name="Prieto Villar, José M." userId="79c44207-68a7-42d5-abf4-08866532a717" providerId="ADAL" clId="{E69D0AB6-12C6-405A-B3F7-AF57204185ED}" dt="2021-03-16T22:29:20.863" v="146"/>
          <ac:spMkLst>
            <pc:docMk/>
            <pc:sldMk cId="4060583968" sldId="343"/>
            <ac:spMk id="32" creationId="{4FF16DDB-B79C-4BEE-BA1A-FF972983ED14}"/>
          </ac:spMkLst>
        </pc:spChg>
      </pc:sldChg>
      <pc:sldChg chg="addSp delSp modSp add">
        <pc:chgData name="Prieto Villar, José M." userId="79c44207-68a7-42d5-abf4-08866532a717" providerId="ADAL" clId="{E69D0AB6-12C6-405A-B3F7-AF57204185ED}" dt="2021-03-16T22:30:20.903" v="161"/>
        <pc:sldMkLst>
          <pc:docMk/>
          <pc:sldMk cId="100788747" sldId="344"/>
        </pc:sldMkLst>
        <pc:spChg chg="add mod">
          <ac:chgData name="Prieto Villar, José M." userId="79c44207-68a7-42d5-abf4-08866532a717" providerId="ADAL" clId="{E69D0AB6-12C6-405A-B3F7-AF57204185ED}" dt="2021-03-16T22:30:08.186" v="159" actId="1076"/>
          <ac:spMkLst>
            <pc:docMk/>
            <pc:sldMk cId="100788747" sldId="344"/>
            <ac:spMk id="8" creationId="{2DB5173F-0BFE-42AF-8514-5CAF734CBFD1}"/>
          </ac:spMkLst>
        </pc:spChg>
        <pc:spChg chg="add mod">
          <ac:chgData name="Prieto Villar, José M." userId="79c44207-68a7-42d5-abf4-08866532a717" providerId="ADAL" clId="{E69D0AB6-12C6-405A-B3F7-AF57204185ED}" dt="2021-03-16T22:30:05.958" v="158" actId="1076"/>
          <ac:spMkLst>
            <pc:docMk/>
            <pc:sldMk cId="100788747" sldId="344"/>
            <ac:spMk id="9" creationId="{21726119-438A-40EE-80E8-ABCA8861FABE}"/>
          </ac:spMkLst>
        </pc:spChg>
        <pc:spChg chg="add del mod">
          <ac:chgData name="Prieto Villar, José M." userId="79c44207-68a7-42d5-abf4-08866532a717" providerId="ADAL" clId="{E69D0AB6-12C6-405A-B3F7-AF57204185ED}" dt="2021-03-16T22:30:20.903" v="161"/>
          <ac:spMkLst>
            <pc:docMk/>
            <pc:sldMk cId="100788747" sldId="344"/>
            <ac:spMk id="11" creationId="{650C073F-BC0C-4996-9011-0780290AC5F1}"/>
          </ac:spMkLst>
        </pc:spChg>
        <pc:spChg chg="add del mod">
          <ac:chgData name="Prieto Villar, José M." userId="79c44207-68a7-42d5-abf4-08866532a717" providerId="ADAL" clId="{E69D0AB6-12C6-405A-B3F7-AF57204185ED}" dt="2021-03-16T22:30:20.903" v="161"/>
          <ac:spMkLst>
            <pc:docMk/>
            <pc:sldMk cId="100788747" sldId="344"/>
            <ac:spMk id="12" creationId="{B845B8F1-1CCF-4D91-BE56-214C2CBCEF84}"/>
          </ac:spMkLst>
        </pc:spChg>
        <pc:spChg chg="del">
          <ac:chgData name="Prieto Villar, José M." userId="79c44207-68a7-42d5-abf4-08866532a717" providerId="ADAL" clId="{E69D0AB6-12C6-405A-B3F7-AF57204185ED}" dt="2021-03-16T22:29:35.157" v="149" actId="478"/>
          <ac:spMkLst>
            <pc:docMk/>
            <pc:sldMk cId="100788747" sldId="344"/>
            <ac:spMk id="22" creationId="{89E6C39E-6F3D-4DAA-9531-62EB0FBCADB8}"/>
          </ac:spMkLst>
        </pc:spChg>
        <pc:spChg chg="del">
          <ac:chgData name="Prieto Villar, José M." userId="79c44207-68a7-42d5-abf4-08866532a717" providerId="ADAL" clId="{E69D0AB6-12C6-405A-B3F7-AF57204185ED}" dt="2021-03-16T22:29:32.719" v="148" actId="478"/>
          <ac:spMkLst>
            <pc:docMk/>
            <pc:sldMk cId="100788747" sldId="344"/>
            <ac:spMk id="23" creationId="{E3E83A1B-1B74-4FF8-BE4C-EF563C2234B2}"/>
          </ac:spMkLst>
        </pc:spChg>
        <pc:spChg chg="del">
          <ac:chgData name="Prieto Villar, José M." userId="79c44207-68a7-42d5-abf4-08866532a717" providerId="ADAL" clId="{E69D0AB6-12C6-405A-B3F7-AF57204185ED}" dt="2021-03-16T22:29:32.719" v="148" actId="478"/>
          <ac:spMkLst>
            <pc:docMk/>
            <pc:sldMk cId="100788747" sldId="344"/>
            <ac:spMk id="29" creationId="{835863D7-7B7A-424D-A992-912FA0E4BCAE}"/>
          </ac:spMkLst>
        </pc:spChg>
        <pc:spChg chg="del">
          <ac:chgData name="Prieto Villar, José M." userId="79c44207-68a7-42d5-abf4-08866532a717" providerId="ADAL" clId="{E69D0AB6-12C6-405A-B3F7-AF57204185ED}" dt="2021-03-16T22:29:32.719" v="148" actId="478"/>
          <ac:spMkLst>
            <pc:docMk/>
            <pc:sldMk cId="100788747" sldId="344"/>
            <ac:spMk id="30" creationId="{B531325B-6E23-4C0D-8EE2-73F0490464CB}"/>
          </ac:spMkLst>
        </pc:spChg>
        <pc:spChg chg="del">
          <ac:chgData name="Prieto Villar, José M." userId="79c44207-68a7-42d5-abf4-08866532a717" providerId="ADAL" clId="{E69D0AB6-12C6-405A-B3F7-AF57204185ED}" dt="2021-03-16T22:29:32.719" v="148" actId="478"/>
          <ac:spMkLst>
            <pc:docMk/>
            <pc:sldMk cId="100788747" sldId="344"/>
            <ac:spMk id="31" creationId="{80DABF12-6861-4C40-83D3-1D6F16A5ED2B}"/>
          </ac:spMkLst>
        </pc:spChg>
        <pc:picChg chg="add mod">
          <ac:chgData name="Prieto Villar, José M." userId="79c44207-68a7-42d5-abf4-08866532a717" providerId="ADAL" clId="{E69D0AB6-12C6-405A-B3F7-AF57204185ED}" dt="2021-03-16T22:29:43.634" v="153" actId="1076"/>
          <ac:picMkLst>
            <pc:docMk/>
            <pc:sldMk cId="100788747" sldId="344"/>
            <ac:picMk id="10" creationId="{0264EF16-5F58-4A6D-B92E-E4100E98E776}"/>
          </ac:picMkLst>
        </pc:picChg>
        <pc:picChg chg="add del mod">
          <ac:chgData name="Prieto Villar, José M." userId="79c44207-68a7-42d5-abf4-08866532a717" providerId="ADAL" clId="{E69D0AB6-12C6-405A-B3F7-AF57204185ED}" dt="2021-03-16T22:30:20.903" v="161"/>
          <ac:picMkLst>
            <pc:docMk/>
            <pc:sldMk cId="100788747" sldId="344"/>
            <ac:picMk id="13" creationId="{7AD0FA26-139C-4808-9CC0-DB65E9C73A32}"/>
          </ac:picMkLst>
        </pc:picChg>
      </pc:sldChg>
      <pc:sldChg chg="addSp delSp modSp add mod setBg">
        <pc:chgData name="Prieto Villar, José M." userId="79c44207-68a7-42d5-abf4-08866532a717" providerId="ADAL" clId="{E69D0AB6-12C6-405A-B3F7-AF57204185ED}" dt="2021-03-16T22:35:13.311" v="198" actId="14100"/>
        <pc:sldMkLst>
          <pc:docMk/>
          <pc:sldMk cId="454647820" sldId="345"/>
        </pc:sldMkLst>
        <pc:spChg chg="mod">
          <ac:chgData name="Prieto Villar, José M." userId="79c44207-68a7-42d5-abf4-08866532a717" providerId="ADAL" clId="{E69D0AB6-12C6-405A-B3F7-AF57204185ED}" dt="2021-03-16T22:34:49.587" v="193" actId="26606"/>
          <ac:spMkLst>
            <pc:docMk/>
            <pc:sldMk cId="454647820" sldId="345"/>
            <ac:spMk id="6" creationId="{A62DADB5-1A7C-2840-8715-E242D56D7C3C}"/>
          </ac:spMkLst>
        </pc:spChg>
        <pc:spChg chg="add mod">
          <ac:chgData name="Prieto Villar, José M." userId="79c44207-68a7-42d5-abf4-08866532a717" providerId="ADAL" clId="{E69D0AB6-12C6-405A-B3F7-AF57204185ED}" dt="2021-03-16T22:35:13.311" v="198" actId="14100"/>
          <ac:spMkLst>
            <pc:docMk/>
            <pc:sldMk cId="454647820" sldId="345"/>
            <ac:spMk id="7" creationId="{F90DE693-21F5-4ACC-9B7C-103C78137369}"/>
          </ac:spMkLst>
        </pc:spChg>
        <pc:spChg chg="del">
          <ac:chgData name="Prieto Villar, José M." userId="79c44207-68a7-42d5-abf4-08866532a717" providerId="ADAL" clId="{E69D0AB6-12C6-405A-B3F7-AF57204185ED}" dt="2021-03-16T22:30:25.088" v="163" actId="478"/>
          <ac:spMkLst>
            <pc:docMk/>
            <pc:sldMk cId="454647820" sldId="345"/>
            <ac:spMk id="8" creationId="{2DB5173F-0BFE-42AF-8514-5CAF734CBFD1}"/>
          </ac:spMkLst>
        </pc:spChg>
        <pc:spChg chg="del">
          <ac:chgData name="Prieto Villar, José M." userId="79c44207-68a7-42d5-abf4-08866532a717" providerId="ADAL" clId="{E69D0AB6-12C6-405A-B3F7-AF57204185ED}" dt="2021-03-16T22:30:25.088" v="163" actId="478"/>
          <ac:spMkLst>
            <pc:docMk/>
            <pc:sldMk cId="454647820" sldId="345"/>
            <ac:spMk id="9" creationId="{21726119-438A-40EE-80E8-ABCA8861FABE}"/>
          </ac:spMkLst>
        </pc:spChg>
        <pc:spChg chg="add mod ord">
          <ac:chgData name="Prieto Villar, José M." userId="79c44207-68a7-42d5-abf4-08866532a717" providerId="ADAL" clId="{E69D0AB6-12C6-405A-B3F7-AF57204185ED}" dt="2021-03-16T22:34:49.587" v="193" actId="26606"/>
          <ac:spMkLst>
            <pc:docMk/>
            <pc:sldMk cId="454647820" sldId="345"/>
            <ac:spMk id="11" creationId="{BDF61A5B-C73A-4D42-8E45-33690192171B}"/>
          </ac:spMkLst>
        </pc:spChg>
        <pc:spChg chg="add del">
          <ac:chgData name="Prieto Villar, José M." userId="79c44207-68a7-42d5-abf4-08866532a717" providerId="ADAL" clId="{E69D0AB6-12C6-405A-B3F7-AF57204185ED}" dt="2021-03-16T22:30:42.404" v="168" actId="26606"/>
          <ac:spMkLst>
            <pc:docMk/>
            <pc:sldMk cId="454647820" sldId="345"/>
            <ac:spMk id="17" creationId="{F56F5174-31D9-4DBB-AAB7-A1FD7BDB1352}"/>
          </ac:spMkLst>
        </pc:spChg>
        <pc:spChg chg="add del">
          <ac:chgData name="Prieto Villar, José M." userId="79c44207-68a7-42d5-abf4-08866532a717" providerId="ADAL" clId="{E69D0AB6-12C6-405A-B3F7-AF57204185ED}" dt="2021-03-16T22:30:42.404" v="168" actId="26606"/>
          <ac:spMkLst>
            <pc:docMk/>
            <pc:sldMk cId="454647820" sldId="345"/>
            <ac:spMk id="21" creationId="{F9A95BEE-6BB1-4A28-A8E6-A34B2E42EF87}"/>
          </ac:spMkLst>
        </pc:spChg>
        <pc:spChg chg="add del">
          <ac:chgData name="Prieto Villar, José M." userId="79c44207-68a7-42d5-abf4-08866532a717" providerId="ADAL" clId="{E69D0AB6-12C6-405A-B3F7-AF57204185ED}" dt="2021-03-16T22:32:01.343" v="184" actId="26606"/>
          <ac:spMkLst>
            <pc:docMk/>
            <pc:sldMk cId="454647820" sldId="345"/>
            <ac:spMk id="23" creationId="{49CD2D09-B1BB-4DF5-9E1C-3D21B21EDEFD}"/>
          </ac:spMkLst>
        </pc:spChg>
        <pc:spChg chg="add del">
          <ac:chgData name="Prieto Villar, José M." userId="79c44207-68a7-42d5-abf4-08866532a717" providerId="ADAL" clId="{E69D0AB6-12C6-405A-B3F7-AF57204185ED}" dt="2021-03-16T22:32:01.343" v="184" actId="26606"/>
          <ac:spMkLst>
            <pc:docMk/>
            <pc:sldMk cId="454647820" sldId="345"/>
            <ac:spMk id="25" creationId="{967C29FE-FD32-4AFB-AD20-DBDF5864B2D8}"/>
          </ac:spMkLst>
        </pc:spChg>
        <pc:spChg chg="add del">
          <ac:chgData name="Prieto Villar, José M." userId="79c44207-68a7-42d5-abf4-08866532a717" providerId="ADAL" clId="{E69D0AB6-12C6-405A-B3F7-AF57204185ED}" dt="2021-03-16T22:34:49.587" v="193" actId="26606"/>
          <ac:spMkLst>
            <pc:docMk/>
            <pc:sldMk cId="454647820" sldId="345"/>
            <ac:spMk id="34" creationId="{684BF3E1-C321-4F38-85CF-FEBBEEC15E2D}"/>
          </ac:spMkLst>
        </pc:spChg>
        <pc:spChg chg="add del">
          <ac:chgData name="Prieto Villar, José M." userId="79c44207-68a7-42d5-abf4-08866532a717" providerId="ADAL" clId="{E69D0AB6-12C6-405A-B3F7-AF57204185ED}" dt="2021-03-16T22:34:49.587" v="193" actId="26606"/>
          <ac:spMkLst>
            <pc:docMk/>
            <pc:sldMk cId="454647820" sldId="345"/>
            <ac:spMk id="35" creationId="{B05E4F47-B148-49E0-B472-BBF149315524}"/>
          </ac:spMkLst>
        </pc:spChg>
        <pc:spChg chg="add del">
          <ac:chgData name="Prieto Villar, José M." userId="79c44207-68a7-42d5-abf4-08866532a717" providerId="ADAL" clId="{E69D0AB6-12C6-405A-B3F7-AF57204185ED}" dt="2021-03-16T22:34:38.968" v="188" actId="26606"/>
          <ac:spMkLst>
            <pc:docMk/>
            <pc:sldMk cId="454647820" sldId="345"/>
            <ac:spMk id="71" creationId="{8FC9BE17-9A7B-462D-AE50-3D8777387304}"/>
          </ac:spMkLst>
        </pc:spChg>
        <pc:spChg chg="add del">
          <ac:chgData name="Prieto Villar, José M." userId="79c44207-68a7-42d5-abf4-08866532a717" providerId="ADAL" clId="{E69D0AB6-12C6-405A-B3F7-AF57204185ED}" dt="2021-03-16T22:34:38.968" v="188" actId="26606"/>
          <ac:spMkLst>
            <pc:docMk/>
            <pc:sldMk cId="454647820" sldId="345"/>
            <ac:spMk id="73" creationId="{3EBE8569-6AEC-4B8C-8D53-2DE337CDBA65}"/>
          </ac:spMkLst>
        </pc:spChg>
        <pc:spChg chg="add del">
          <ac:chgData name="Prieto Villar, José M." userId="79c44207-68a7-42d5-abf4-08866532a717" providerId="ADAL" clId="{E69D0AB6-12C6-405A-B3F7-AF57204185ED}" dt="2021-03-16T22:34:38.968" v="188" actId="26606"/>
          <ac:spMkLst>
            <pc:docMk/>
            <pc:sldMk cId="454647820" sldId="345"/>
            <ac:spMk id="75" creationId="{55D4142C-5077-457F-A6AD-3FECFDB39685}"/>
          </ac:spMkLst>
        </pc:spChg>
        <pc:spChg chg="add del">
          <ac:chgData name="Prieto Villar, José M." userId="79c44207-68a7-42d5-abf4-08866532a717" providerId="ADAL" clId="{E69D0AB6-12C6-405A-B3F7-AF57204185ED}" dt="2021-03-16T22:34:38.968" v="188" actId="26606"/>
          <ac:spMkLst>
            <pc:docMk/>
            <pc:sldMk cId="454647820" sldId="345"/>
            <ac:spMk id="77" creationId="{7A5F0580-5EE9-419F-96EE-B6529EF6E7D0}"/>
          </ac:spMkLst>
        </pc:spChg>
        <pc:spChg chg="add del">
          <ac:chgData name="Prieto Villar, José M." userId="79c44207-68a7-42d5-abf4-08866532a717" providerId="ADAL" clId="{E69D0AB6-12C6-405A-B3F7-AF57204185ED}" dt="2021-03-16T22:34:44.240" v="190" actId="26606"/>
          <ac:spMkLst>
            <pc:docMk/>
            <pc:sldMk cId="454647820" sldId="345"/>
            <ac:spMk id="1028" creationId="{49CD2D09-B1BB-4DF5-9E1C-3D21B21EDEFD}"/>
          </ac:spMkLst>
        </pc:spChg>
        <pc:spChg chg="add del">
          <ac:chgData name="Prieto Villar, José M." userId="79c44207-68a7-42d5-abf4-08866532a717" providerId="ADAL" clId="{E69D0AB6-12C6-405A-B3F7-AF57204185ED}" dt="2021-03-16T22:34:44.240" v="190" actId="26606"/>
          <ac:spMkLst>
            <pc:docMk/>
            <pc:sldMk cId="454647820" sldId="345"/>
            <ac:spMk id="1030" creationId="{967C29FE-FD32-4AFB-AD20-DBDF5864B2D8}"/>
          </ac:spMkLst>
        </pc:spChg>
        <pc:spChg chg="add del">
          <ac:chgData name="Prieto Villar, José M." userId="79c44207-68a7-42d5-abf4-08866532a717" providerId="ADAL" clId="{E69D0AB6-12C6-405A-B3F7-AF57204185ED}" dt="2021-03-16T22:34:49.567" v="192" actId="26606"/>
          <ac:spMkLst>
            <pc:docMk/>
            <pc:sldMk cId="454647820" sldId="345"/>
            <ac:spMk id="1032" creationId="{8FC9BE17-9A7B-462D-AE50-3D8777387304}"/>
          </ac:spMkLst>
        </pc:spChg>
        <pc:spChg chg="add del">
          <ac:chgData name="Prieto Villar, José M." userId="79c44207-68a7-42d5-abf4-08866532a717" providerId="ADAL" clId="{E69D0AB6-12C6-405A-B3F7-AF57204185ED}" dt="2021-03-16T22:34:49.567" v="192" actId="26606"/>
          <ac:spMkLst>
            <pc:docMk/>
            <pc:sldMk cId="454647820" sldId="345"/>
            <ac:spMk id="1033" creationId="{3EBE8569-6AEC-4B8C-8D53-2DE337CDBA65}"/>
          </ac:spMkLst>
        </pc:spChg>
        <pc:spChg chg="add del">
          <ac:chgData name="Prieto Villar, José M." userId="79c44207-68a7-42d5-abf4-08866532a717" providerId="ADAL" clId="{E69D0AB6-12C6-405A-B3F7-AF57204185ED}" dt="2021-03-16T22:34:49.567" v="192" actId="26606"/>
          <ac:spMkLst>
            <pc:docMk/>
            <pc:sldMk cId="454647820" sldId="345"/>
            <ac:spMk id="1034" creationId="{55D4142C-5077-457F-A6AD-3FECFDB39685}"/>
          </ac:spMkLst>
        </pc:spChg>
        <pc:spChg chg="add del">
          <ac:chgData name="Prieto Villar, José M." userId="79c44207-68a7-42d5-abf4-08866532a717" providerId="ADAL" clId="{E69D0AB6-12C6-405A-B3F7-AF57204185ED}" dt="2021-03-16T22:34:49.567" v="192" actId="26606"/>
          <ac:spMkLst>
            <pc:docMk/>
            <pc:sldMk cId="454647820" sldId="345"/>
            <ac:spMk id="1035" creationId="{7A5F0580-5EE9-419F-96EE-B6529EF6E7D0}"/>
          </ac:spMkLst>
        </pc:spChg>
        <pc:spChg chg="add">
          <ac:chgData name="Prieto Villar, José M." userId="79c44207-68a7-42d5-abf4-08866532a717" providerId="ADAL" clId="{E69D0AB6-12C6-405A-B3F7-AF57204185ED}" dt="2021-03-16T22:34:49.587" v="193" actId="26606"/>
          <ac:spMkLst>
            <pc:docMk/>
            <pc:sldMk cId="454647820" sldId="345"/>
            <ac:spMk id="1037" creationId="{49CD2D09-B1BB-4DF5-9E1C-3D21B21EDEFD}"/>
          </ac:spMkLst>
        </pc:spChg>
        <pc:spChg chg="add">
          <ac:chgData name="Prieto Villar, José M." userId="79c44207-68a7-42d5-abf4-08866532a717" providerId="ADAL" clId="{E69D0AB6-12C6-405A-B3F7-AF57204185ED}" dt="2021-03-16T22:34:49.587" v="193" actId="26606"/>
          <ac:spMkLst>
            <pc:docMk/>
            <pc:sldMk cId="454647820" sldId="345"/>
            <ac:spMk id="1039" creationId="{967C29FE-FD32-4AFB-AD20-DBDF5864B2D8}"/>
          </ac:spMkLst>
        </pc:spChg>
        <pc:picChg chg="del">
          <ac:chgData name="Prieto Villar, José M." userId="79c44207-68a7-42d5-abf4-08866532a717" providerId="ADAL" clId="{E69D0AB6-12C6-405A-B3F7-AF57204185ED}" dt="2021-03-16T22:30:25.088" v="163" actId="478"/>
          <ac:picMkLst>
            <pc:docMk/>
            <pc:sldMk cId="454647820" sldId="345"/>
            <ac:picMk id="10" creationId="{0264EF16-5F58-4A6D-B92E-E4100E98E776}"/>
          </ac:picMkLst>
        </pc:picChg>
        <pc:picChg chg="add del mod ord">
          <ac:chgData name="Prieto Villar, José M." userId="79c44207-68a7-42d5-abf4-08866532a717" providerId="ADAL" clId="{E69D0AB6-12C6-405A-B3F7-AF57204185ED}" dt="2021-03-16T22:32:09.840" v="185" actId="21"/>
          <ac:picMkLst>
            <pc:docMk/>
            <pc:sldMk cId="454647820" sldId="345"/>
            <ac:picMk id="12" creationId="{EC442A20-71D9-448D-A1BC-232FC207D1AD}"/>
          </ac:picMkLst>
        </pc:picChg>
        <pc:picChg chg="add del">
          <ac:chgData name="Prieto Villar, José M." userId="79c44207-68a7-42d5-abf4-08866532a717" providerId="ADAL" clId="{E69D0AB6-12C6-405A-B3F7-AF57204185ED}" dt="2021-03-16T22:30:42.404" v="168" actId="26606"/>
          <ac:picMkLst>
            <pc:docMk/>
            <pc:sldMk cId="454647820" sldId="345"/>
            <ac:picMk id="19" creationId="{AE113210-7872-481A-ADE6-3A05CCAF5EB2}"/>
          </ac:picMkLst>
        </pc:picChg>
        <pc:picChg chg="add del">
          <ac:chgData name="Prieto Villar, José M." userId="79c44207-68a7-42d5-abf4-08866532a717" providerId="ADAL" clId="{E69D0AB6-12C6-405A-B3F7-AF57204185ED}" dt="2021-03-16T22:32:01.343" v="184" actId="26606"/>
          <ac:picMkLst>
            <pc:docMk/>
            <pc:sldMk cId="454647820" sldId="345"/>
            <ac:picMk id="24" creationId="{83355637-BA71-4F63-94C9-E77BF81BDFC0}"/>
          </ac:picMkLst>
        </pc:picChg>
        <pc:picChg chg="add del">
          <ac:chgData name="Prieto Villar, José M." userId="79c44207-68a7-42d5-abf4-08866532a717" providerId="ADAL" clId="{E69D0AB6-12C6-405A-B3F7-AF57204185ED}" dt="2021-03-16T22:32:01.330" v="183" actId="26606"/>
          <ac:picMkLst>
            <pc:docMk/>
            <pc:sldMk cId="454647820" sldId="345"/>
            <ac:picMk id="32" creationId="{86BA5DB7-BF33-463C-AE3A-DD318F534B53}"/>
          </ac:picMkLst>
        </pc:picChg>
        <pc:picChg chg="add del">
          <ac:chgData name="Prieto Villar, José M." userId="79c44207-68a7-42d5-abf4-08866532a717" providerId="ADAL" clId="{E69D0AB6-12C6-405A-B3F7-AF57204185ED}" dt="2021-03-16T22:34:49.587" v="193" actId="26606"/>
          <ac:picMkLst>
            <pc:docMk/>
            <pc:sldMk cId="454647820" sldId="345"/>
            <ac:picMk id="36" creationId="{7A2CE8EB-F719-4F84-9E91-F538438CAC76}"/>
          </ac:picMkLst>
        </pc:picChg>
        <pc:picChg chg="add mod ord">
          <ac:chgData name="Prieto Villar, José M." userId="79c44207-68a7-42d5-abf4-08866532a717" providerId="ADAL" clId="{E69D0AB6-12C6-405A-B3F7-AF57204185ED}" dt="2021-03-16T22:34:49.587" v="193" actId="26606"/>
          <ac:picMkLst>
            <pc:docMk/>
            <pc:sldMk cId="454647820" sldId="345"/>
            <ac:picMk id="1026" creationId="{4AE21A0A-CAEB-49B9-A496-0328C681B30C}"/>
          </ac:picMkLst>
        </pc:picChg>
        <pc:picChg chg="add del">
          <ac:chgData name="Prieto Villar, José M." userId="79c44207-68a7-42d5-abf4-08866532a717" providerId="ADAL" clId="{E69D0AB6-12C6-405A-B3F7-AF57204185ED}" dt="2021-03-16T22:34:44.240" v="190" actId="26606"/>
          <ac:picMkLst>
            <pc:docMk/>
            <pc:sldMk cId="454647820" sldId="345"/>
            <ac:picMk id="1029" creationId="{83355637-BA71-4F63-94C9-E77BF81BDFC0}"/>
          </ac:picMkLst>
        </pc:picChg>
        <pc:picChg chg="add">
          <ac:chgData name="Prieto Villar, José M." userId="79c44207-68a7-42d5-abf4-08866532a717" providerId="ADAL" clId="{E69D0AB6-12C6-405A-B3F7-AF57204185ED}" dt="2021-03-16T22:34:49.587" v="193" actId="26606"/>
          <ac:picMkLst>
            <pc:docMk/>
            <pc:sldMk cId="454647820" sldId="345"/>
            <ac:picMk id="1038" creationId="{83355637-BA71-4F63-94C9-E77BF81BDFC0}"/>
          </ac:picMkLst>
        </pc:picChg>
        <pc:cxnChg chg="add del">
          <ac:chgData name="Prieto Villar, José M." userId="79c44207-68a7-42d5-abf4-08866532a717" providerId="ADAL" clId="{E69D0AB6-12C6-405A-B3F7-AF57204185ED}" dt="2021-03-16T22:31:58.297" v="181" actId="26606"/>
          <ac:cxnSpMkLst>
            <pc:docMk/>
            <pc:sldMk cId="454647820" sldId="345"/>
            <ac:cxnSpMk id="30" creationId="{E4A809D5-3600-46D4-A466-67F2349A54FB}"/>
          </ac:cxnSpMkLst>
        </pc:cxnChg>
      </pc:sldChg>
      <pc:sldChg chg="addSp delSp modSp add mod">
        <pc:chgData name="Prieto Villar, José M." userId="79c44207-68a7-42d5-abf4-08866532a717" providerId="ADAL" clId="{E69D0AB6-12C6-405A-B3F7-AF57204185ED}" dt="2021-03-16T22:36:41.944" v="216" actId="1076"/>
        <pc:sldMkLst>
          <pc:docMk/>
          <pc:sldMk cId="1519354059" sldId="346"/>
        </pc:sldMkLst>
        <pc:spChg chg="add del mod">
          <ac:chgData name="Prieto Villar, José M." userId="79c44207-68a7-42d5-abf4-08866532a717" providerId="ADAL" clId="{E69D0AB6-12C6-405A-B3F7-AF57204185ED}" dt="2021-03-16T22:36:41.944" v="216" actId="1076"/>
          <ac:spMkLst>
            <pc:docMk/>
            <pc:sldMk cId="1519354059" sldId="346"/>
            <ac:spMk id="7" creationId="{1B8DF345-03D8-4230-A794-8D892598BF5D}"/>
          </ac:spMkLst>
        </pc:spChg>
        <pc:spChg chg="del">
          <ac:chgData name="Prieto Villar, José M." userId="79c44207-68a7-42d5-abf4-08866532a717" providerId="ADAL" clId="{E69D0AB6-12C6-405A-B3F7-AF57204185ED}" dt="2021-03-16T22:35:41.014" v="200" actId="478"/>
          <ac:spMkLst>
            <pc:docMk/>
            <pc:sldMk cId="1519354059" sldId="346"/>
            <ac:spMk id="8" creationId="{2DB5173F-0BFE-42AF-8514-5CAF734CBFD1}"/>
          </ac:spMkLst>
        </pc:spChg>
        <pc:spChg chg="del">
          <ac:chgData name="Prieto Villar, José M." userId="79c44207-68a7-42d5-abf4-08866532a717" providerId="ADAL" clId="{E69D0AB6-12C6-405A-B3F7-AF57204185ED}" dt="2021-03-16T22:35:41.014" v="200" actId="478"/>
          <ac:spMkLst>
            <pc:docMk/>
            <pc:sldMk cId="1519354059" sldId="346"/>
            <ac:spMk id="9" creationId="{21726119-438A-40EE-80E8-ABCA8861FABE}"/>
          </ac:spMkLst>
        </pc:spChg>
        <pc:spChg chg="add del mod">
          <ac:chgData name="Prieto Villar, José M." userId="79c44207-68a7-42d5-abf4-08866532a717" providerId="ADAL" clId="{E69D0AB6-12C6-405A-B3F7-AF57204185ED}" dt="2021-03-16T22:36:26.893" v="210" actId="478"/>
          <ac:spMkLst>
            <pc:docMk/>
            <pc:sldMk cId="1519354059" sldId="346"/>
            <ac:spMk id="11" creationId="{F29196F5-A3A0-4677-9957-A12BF18FC200}"/>
          </ac:spMkLst>
        </pc:spChg>
        <pc:picChg chg="del">
          <ac:chgData name="Prieto Villar, José M." userId="79c44207-68a7-42d5-abf4-08866532a717" providerId="ADAL" clId="{E69D0AB6-12C6-405A-B3F7-AF57204185ED}" dt="2021-03-16T22:35:41.014" v="200" actId="478"/>
          <ac:picMkLst>
            <pc:docMk/>
            <pc:sldMk cId="1519354059" sldId="346"/>
            <ac:picMk id="10" creationId="{0264EF16-5F58-4A6D-B92E-E4100E98E776}"/>
          </ac:picMkLst>
        </pc:picChg>
      </pc:sldChg>
      <pc:sldChg chg="addSp delSp modSp add mod setBg">
        <pc:chgData name="Prieto Villar, José M." userId="79c44207-68a7-42d5-abf4-08866532a717" providerId="ADAL" clId="{E69D0AB6-12C6-405A-B3F7-AF57204185ED}" dt="2021-03-16T22:38:48.991" v="237" actId="123"/>
        <pc:sldMkLst>
          <pc:docMk/>
          <pc:sldMk cId="449212414" sldId="347"/>
        </pc:sldMkLst>
        <pc:spChg chg="add mod">
          <ac:chgData name="Prieto Villar, José M." userId="79c44207-68a7-42d5-abf4-08866532a717" providerId="ADAL" clId="{E69D0AB6-12C6-405A-B3F7-AF57204185ED}" dt="2021-03-16T22:38:48.991" v="237" actId="123"/>
          <ac:spMkLst>
            <pc:docMk/>
            <pc:sldMk cId="449212414" sldId="347"/>
            <ac:spMk id="4" creationId="{EA5A6F35-ABD8-4DC9-A63C-C0532A31E5B7}"/>
          </ac:spMkLst>
        </pc:spChg>
        <pc:spChg chg="mod">
          <ac:chgData name="Prieto Villar, José M." userId="79c44207-68a7-42d5-abf4-08866532a717" providerId="ADAL" clId="{E69D0AB6-12C6-405A-B3F7-AF57204185ED}" dt="2021-03-16T22:38:03.271" v="222" actId="26606"/>
          <ac:spMkLst>
            <pc:docMk/>
            <pc:sldMk cId="449212414" sldId="347"/>
            <ac:spMk id="6" creationId="{A62DADB5-1A7C-2840-8715-E242D56D7C3C}"/>
          </ac:spMkLst>
        </pc:spChg>
        <pc:spChg chg="del">
          <ac:chgData name="Prieto Villar, José M." userId="79c44207-68a7-42d5-abf4-08866532a717" providerId="ADAL" clId="{E69D0AB6-12C6-405A-B3F7-AF57204185ED}" dt="2021-03-16T22:37:40.974" v="220" actId="478"/>
          <ac:spMkLst>
            <pc:docMk/>
            <pc:sldMk cId="449212414" sldId="347"/>
            <ac:spMk id="7" creationId="{1B8DF345-03D8-4230-A794-8D892598BF5D}"/>
          </ac:spMkLst>
        </pc:spChg>
        <pc:spChg chg="add">
          <ac:chgData name="Prieto Villar, José M." userId="79c44207-68a7-42d5-abf4-08866532a717" providerId="ADAL" clId="{E69D0AB6-12C6-405A-B3F7-AF57204185ED}" dt="2021-03-16T22:38:03.271" v="222" actId="26606"/>
          <ac:spMkLst>
            <pc:docMk/>
            <pc:sldMk cId="449212414" sldId="347"/>
            <ac:spMk id="11" creationId="{91F32EBA-ED97-466E-8CFA-8382584155D0}"/>
          </ac:spMkLst>
        </pc:spChg>
        <pc:spChg chg="add">
          <ac:chgData name="Prieto Villar, José M." userId="79c44207-68a7-42d5-abf4-08866532a717" providerId="ADAL" clId="{E69D0AB6-12C6-405A-B3F7-AF57204185ED}" dt="2021-03-16T22:38:03.271" v="222" actId="26606"/>
          <ac:spMkLst>
            <pc:docMk/>
            <pc:sldMk cId="449212414" sldId="347"/>
            <ac:spMk id="13" creationId="{62A38935-BB53-4DF7-A56E-48DD25B685D7}"/>
          </ac:spMkLst>
        </pc:spChg>
        <pc:picChg chg="add mod">
          <ac:chgData name="Prieto Villar, José M." userId="79c44207-68a7-42d5-abf4-08866532a717" providerId="ADAL" clId="{E69D0AB6-12C6-405A-B3F7-AF57204185ED}" dt="2021-03-16T22:38:03.305" v="223" actId="27636"/>
          <ac:picMkLst>
            <pc:docMk/>
            <pc:sldMk cId="449212414" sldId="347"/>
            <ac:picMk id="5" creationId="{743D2656-70C9-47DD-AD07-AF84CAF2C1BC}"/>
          </ac:picMkLst>
        </pc:picChg>
      </pc:sldChg>
      <pc:sldChg chg="add del">
        <pc:chgData name="Prieto Villar, José M." userId="79c44207-68a7-42d5-abf4-08866532a717" providerId="ADAL" clId="{E69D0AB6-12C6-405A-B3F7-AF57204185ED}" dt="2021-03-16T22:37:28.821" v="218"/>
        <pc:sldMkLst>
          <pc:docMk/>
          <pc:sldMk cId="2157840900" sldId="347"/>
        </pc:sldMkLst>
      </pc:sldChg>
      <pc:sldChg chg="addSp delSp modSp add mod setBg">
        <pc:chgData name="Prieto Villar, José M." userId="79c44207-68a7-42d5-abf4-08866532a717" providerId="ADAL" clId="{E69D0AB6-12C6-405A-B3F7-AF57204185ED}" dt="2021-03-16T22:40:20.089" v="265" actId="1076"/>
        <pc:sldMkLst>
          <pc:docMk/>
          <pc:sldMk cId="238732877" sldId="348"/>
        </pc:sldMkLst>
        <pc:spChg chg="add mod">
          <ac:chgData name="Prieto Villar, José M." userId="79c44207-68a7-42d5-abf4-08866532a717" providerId="ADAL" clId="{E69D0AB6-12C6-405A-B3F7-AF57204185ED}" dt="2021-03-16T22:40:15.080" v="263" actId="20577"/>
          <ac:spMkLst>
            <pc:docMk/>
            <pc:sldMk cId="238732877" sldId="348"/>
            <ac:spMk id="2" creationId="{370D14D7-7546-48E9-9890-781EFF960ED6}"/>
          </ac:spMkLst>
        </pc:spChg>
        <pc:spChg chg="del">
          <ac:chgData name="Prieto Villar, José M." userId="79c44207-68a7-42d5-abf4-08866532a717" providerId="ADAL" clId="{E69D0AB6-12C6-405A-B3F7-AF57204185ED}" dt="2021-03-16T22:39:42.087" v="240" actId="478"/>
          <ac:spMkLst>
            <pc:docMk/>
            <pc:sldMk cId="238732877" sldId="348"/>
            <ac:spMk id="6" creationId="{A62DADB5-1A7C-2840-8715-E242D56D7C3C}"/>
          </ac:spMkLst>
        </pc:spChg>
        <pc:spChg chg="del">
          <ac:chgData name="Prieto Villar, José M." userId="79c44207-68a7-42d5-abf4-08866532a717" providerId="ADAL" clId="{E69D0AB6-12C6-405A-B3F7-AF57204185ED}" dt="2021-03-16T22:39:42.087" v="240" actId="478"/>
          <ac:spMkLst>
            <pc:docMk/>
            <pc:sldMk cId="238732877" sldId="348"/>
            <ac:spMk id="7" creationId="{1B8DF345-03D8-4230-A794-8D892598BF5D}"/>
          </ac:spMkLst>
        </pc:spChg>
        <pc:spChg chg="add">
          <ac:chgData name="Prieto Villar, José M." userId="79c44207-68a7-42d5-abf4-08866532a717" providerId="ADAL" clId="{E69D0AB6-12C6-405A-B3F7-AF57204185ED}" dt="2021-03-16T22:40:07.177" v="242" actId="26606"/>
          <ac:spMkLst>
            <pc:docMk/>
            <pc:sldMk cId="238732877" sldId="348"/>
            <ac:spMk id="10" creationId="{D12DDE76-C203-4047-9998-63900085B5E8}"/>
          </ac:spMkLst>
        </pc:spChg>
        <pc:picChg chg="add mod">
          <ac:chgData name="Prieto Villar, José M." userId="79c44207-68a7-42d5-abf4-08866532a717" providerId="ADAL" clId="{E69D0AB6-12C6-405A-B3F7-AF57204185ED}" dt="2021-03-16T22:40:20.089" v="265" actId="1076"/>
          <ac:picMkLst>
            <pc:docMk/>
            <pc:sldMk cId="238732877" sldId="348"/>
            <ac:picMk id="5" creationId="{A8E21D2B-B224-4D6B-88FE-8E353DEA1073}"/>
          </ac:picMkLst>
        </pc:picChg>
      </pc:sldChg>
      <pc:sldMasterChg chg="delSldLayout">
        <pc:chgData name="Prieto Villar, José M." userId="79c44207-68a7-42d5-abf4-08866532a717" providerId="ADAL" clId="{E69D0AB6-12C6-405A-B3F7-AF57204185ED}" dt="2021-03-16T22:16:45.237" v="0" actId="47"/>
        <pc:sldMasterMkLst>
          <pc:docMk/>
          <pc:sldMasterMk cId="1195103446" sldId="2147483648"/>
        </pc:sldMasterMkLst>
        <pc:sldLayoutChg chg="del">
          <pc:chgData name="Prieto Villar, José M." userId="79c44207-68a7-42d5-abf4-08866532a717" providerId="ADAL" clId="{E69D0AB6-12C6-405A-B3F7-AF57204185ED}" dt="2021-03-16T22:16:45.237" v="0" actId="47"/>
          <pc:sldLayoutMkLst>
            <pc:docMk/>
            <pc:sldMasterMk cId="1195103446" sldId="2147483648"/>
            <pc:sldLayoutMk cId="521673424" sldId="2147483752"/>
          </pc:sldLayoutMkLst>
        </pc:sldLayoutChg>
      </pc:sldMasterChg>
    </pc:docChg>
  </pc:docChgLst>
  <pc:docChgLst>
    <pc:chgData name="Prieto Villar, José M." userId="79c44207-68a7-42d5-abf4-08866532a717" providerId="ADAL" clId="{14DE7CF1-61AC-46E2-8327-6CFFD1E8BB36}"/>
    <pc:docChg chg="undo redo custSel addSld delSld modSld">
      <pc:chgData name="Prieto Villar, José M." userId="79c44207-68a7-42d5-abf4-08866532a717" providerId="ADAL" clId="{14DE7CF1-61AC-46E2-8327-6CFFD1E8BB36}" dt="2021-04-07T06:14:55.919" v="923" actId="20577"/>
      <pc:docMkLst>
        <pc:docMk/>
      </pc:docMkLst>
      <pc:sldChg chg="modSp mod">
        <pc:chgData name="Prieto Villar, José M." userId="79c44207-68a7-42d5-abf4-08866532a717" providerId="ADAL" clId="{14DE7CF1-61AC-46E2-8327-6CFFD1E8BB36}" dt="2021-04-05T12:09:19.749" v="1" actId="313"/>
        <pc:sldMkLst>
          <pc:docMk/>
          <pc:sldMk cId="117033086" sldId="338"/>
        </pc:sldMkLst>
        <pc:spChg chg="mod">
          <ac:chgData name="Prieto Villar, José M." userId="79c44207-68a7-42d5-abf4-08866532a717" providerId="ADAL" clId="{14DE7CF1-61AC-46E2-8327-6CFFD1E8BB36}" dt="2021-04-05T12:09:19.749" v="1" actId="313"/>
          <ac:spMkLst>
            <pc:docMk/>
            <pc:sldMk cId="117033086" sldId="338"/>
            <ac:spMk id="4" creationId="{2D8A4CFA-92CF-4AED-9DA6-8751811F92F4}"/>
          </ac:spMkLst>
        </pc:spChg>
      </pc:sldChg>
      <pc:sldChg chg="addSp delSp modSp mod">
        <pc:chgData name="Prieto Villar, José M." userId="79c44207-68a7-42d5-abf4-08866532a717" providerId="ADAL" clId="{14DE7CF1-61AC-46E2-8327-6CFFD1E8BB36}" dt="2021-04-05T12:17:42.575" v="50" actId="1076"/>
        <pc:sldMkLst>
          <pc:docMk/>
          <pc:sldMk cId="1946079253" sldId="340"/>
        </pc:sldMkLst>
        <pc:spChg chg="mod">
          <ac:chgData name="Prieto Villar, José M." userId="79c44207-68a7-42d5-abf4-08866532a717" providerId="ADAL" clId="{14DE7CF1-61AC-46E2-8327-6CFFD1E8BB36}" dt="2021-04-05T12:14:05.979" v="26" actId="27636"/>
          <ac:spMkLst>
            <pc:docMk/>
            <pc:sldMk cId="1946079253" sldId="340"/>
            <ac:spMk id="6" creationId="{A62DADB5-1A7C-2840-8715-E242D56D7C3C}"/>
          </ac:spMkLst>
        </pc:spChg>
        <pc:spChg chg="mod">
          <ac:chgData name="Prieto Villar, José M." userId="79c44207-68a7-42d5-abf4-08866532a717" providerId="ADAL" clId="{14DE7CF1-61AC-46E2-8327-6CFFD1E8BB36}" dt="2021-04-05T12:14:05.929" v="25" actId="26606"/>
          <ac:spMkLst>
            <pc:docMk/>
            <pc:sldMk cId="1946079253" sldId="340"/>
            <ac:spMk id="9" creationId="{B645464F-5AB0-479A-9DA5-673D4E6A374D}"/>
          </ac:spMkLst>
        </pc:spChg>
        <pc:spChg chg="del">
          <ac:chgData name="Prieto Villar, José M." userId="79c44207-68a7-42d5-abf4-08866532a717" providerId="ADAL" clId="{14DE7CF1-61AC-46E2-8327-6CFFD1E8BB36}" dt="2021-04-05T12:14:05.929" v="25" actId="26606"/>
          <ac:spMkLst>
            <pc:docMk/>
            <pc:sldMk cId="1946079253" sldId="340"/>
            <ac:spMk id="38" creationId="{AFA67CD3-AB4E-4A7A-BEB8-53C445D8C44E}"/>
          </ac:spMkLst>
        </pc:spChg>
        <pc:spChg chg="del">
          <ac:chgData name="Prieto Villar, José M." userId="79c44207-68a7-42d5-abf4-08866532a717" providerId="ADAL" clId="{14DE7CF1-61AC-46E2-8327-6CFFD1E8BB36}" dt="2021-04-05T12:14:05.929" v="25" actId="26606"/>
          <ac:spMkLst>
            <pc:docMk/>
            <pc:sldMk cId="1946079253" sldId="340"/>
            <ac:spMk id="40" creationId="{339C8D78-A644-462F-B674-F440635E5353}"/>
          </ac:spMkLst>
        </pc:spChg>
        <pc:spChg chg="add">
          <ac:chgData name="Prieto Villar, José M." userId="79c44207-68a7-42d5-abf4-08866532a717" providerId="ADAL" clId="{14DE7CF1-61AC-46E2-8327-6CFFD1E8BB36}" dt="2021-04-05T12:14:05.929" v="25" actId="26606"/>
          <ac:spMkLst>
            <pc:docMk/>
            <pc:sldMk cId="1946079253" sldId="340"/>
            <ac:spMk id="42" creationId="{8761DDFE-071F-4200-B0AA-394476C2D2D6}"/>
          </ac:spMkLst>
        </pc:spChg>
        <pc:graphicFrameChg chg="add mod modGraphic">
          <ac:chgData name="Prieto Villar, José M." userId="79c44207-68a7-42d5-abf4-08866532a717" providerId="ADAL" clId="{14DE7CF1-61AC-46E2-8327-6CFFD1E8BB36}" dt="2021-04-05T12:14:41.487" v="39" actId="14734"/>
          <ac:graphicFrameMkLst>
            <pc:docMk/>
            <pc:sldMk cId="1946079253" sldId="340"/>
            <ac:graphicFrameMk id="2" creationId="{743996D8-414B-4ADE-926F-C3F31A182682}"/>
          </ac:graphicFrameMkLst>
        </pc:graphicFrameChg>
        <pc:picChg chg="del mod ord">
          <ac:chgData name="Prieto Villar, José M." userId="79c44207-68a7-42d5-abf4-08866532a717" providerId="ADAL" clId="{14DE7CF1-61AC-46E2-8327-6CFFD1E8BB36}" dt="2021-04-05T12:16:54.406" v="40" actId="478"/>
          <ac:picMkLst>
            <pc:docMk/>
            <pc:sldMk cId="1946079253" sldId="340"/>
            <ac:picMk id="7" creationId="{96F214B8-E581-4435-BC72-8C7EC0E9837C}"/>
          </ac:picMkLst>
        </pc:picChg>
        <pc:picChg chg="del">
          <ac:chgData name="Prieto Villar, José M." userId="79c44207-68a7-42d5-abf4-08866532a717" providerId="ADAL" clId="{14DE7CF1-61AC-46E2-8327-6CFFD1E8BB36}" dt="2021-04-05T12:14:05.929" v="25" actId="26606"/>
          <ac:picMkLst>
            <pc:docMk/>
            <pc:sldMk cId="1946079253" sldId="340"/>
            <ac:picMk id="39" creationId="{07CF545F-9C2E-4446-97CD-AD92990C2B68}"/>
          </ac:picMkLst>
        </pc:picChg>
        <pc:picChg chg="add del">
          <ac:chgData name="Prieto Villar, José M." userId="79c44207-68a7-42d5-abf4-08866532a717" providerId="ADAL" clId="{14DE7CF1-61AC-46E2-8327-6CFFD1E8BB36}" dt="2021-04-05T12:16:56.373" v="42"/>
          <ac:picMkLst>
            <pc:docMk/>
            <pc:sldMk cId="1946079253" sldId="340"/>
            <ac:picMk id="2050" creationId="{591425A1-A0C5-4230-8DCE-3B217F137EA0}"/>
          </ac:picMkLst>
        </pc:picChg>
        <pc:picChg chg="add del">
          <ac:chgData name="Prieto Villar, José M." userId="79c44207-68a7-42d5-abf4-08866532a717" providerId="ADAL" clId="{14DE7CF1-61AC-46E2-8327-6CFFD1E8BB36}" dt="2021-04-05T12:17:11.455" v="44"/>
          <ac:picMkLst>
            <pc:docMk/>
            <pc:sldMk cId="1946079253" sldId="340"/>
            <ac:picMk id="2052" creationId="{3EBAEA48-328A-4B9C-8028-E89035CAB873}"/>
          </ac:picMkLst>
        </pc:picChg>
        <pc:picChg chg="add del">
          <ac:chgData name="Prieto Villar, José M." userId="79c44207-68a7-42d5-abf4-08866532a717" providerId="ADAL" clId="{14DE7CF1-61AC-46E2-8327-6CFFD1E8BB36}" dt="2021-04-05T12:17:20.203" v="46"/>
          <ac:picMkLst>
            <pc:docMk/>
            <pc:sldMk cId="1946079253" sldId="340"/>
            <ac:picMk id="2054" creationId="{A6F1ADBA-B9FE-4B56-8BBA-86EF5E74A4C5}"/>
          </ac:picMkLst>
        </pc:picChg>
        <pc:picChg chg="add mod">
          <ac:chgData name="Prieto Villar, José M." userId="79c44207-68a7-42d5-abf4-08866532a717" providerId="ADAL" clId="{14DE7CF1-61AC-46E2-8327-6CFFD1E8BB36}" dt="2021-04-05T12:17:42.575" v="50" actId="1076"/>
          <ac:picMkLst>
            <pc:docMk/>
            <pc:sldMk cId="1946079253" sldId="340"/>
            <ac:picMk id="2056" creationId="{9A101F2E-47CC-466D-8CAC-5E5CDADAB2BD}"/>
          </ac:picMkLst>
        </pc:picChg>
      </pc:sldChg>
      <pc:sldChg chg="addSp delSp modSp mod setBg">
        <pc:chgData name="Prieto Villar, José M." userId="79c44207-68a7-42d5-abf4-08866532a717" providerId="ADAL" clId="{14DE7CF1-61AC-46E2-8327-6CFFD1E8BB36}" dt="2021-04-07T06:14:10.274" v="899" actId="20577"/>
        <pc:sldMkLst>
          <pc:docMk/>
          <pc:sldMk cId="3199144265" sldId="341"/>
        </pc:sldMkLst>
        <pc:spChg chg="add del mod">
          <ac:chgData name="Prieto Villar, José M." userId="79c44207-68a7-42d5-abf4-08866532a717" providerId="ADAL" clId="{14DE7CF1-61AC-46E2-8327-6CFFD1E8BB36}" dt="2021-04-05T12:28:01.549" v="93"/>
          <ac:spMkLst>
            <pc:docMk/>
            <pc:sldMk cId="3199144265" sldId="341"/>
            <ac:spMk id="5" creationId="{C343AD3A-696E-41FA-B2EB-9B85EE4D4C7F}"/>
          </ac:spMkLst>
        </pc:spChg>
        <pc:spChg chg="mod">
          <ac:chgData name="Prieto Villar, José M." userId="79c44207-68a7-42d5-abf4-08866532a717" providerId="ADAL" clId="{14DE7CF1-61AC-46E2-8327-6CFFD1E8BB36}" dt="2021-04-05T12:29:05.509" v="100" actId="27636"/>
          <ac:spMkLst>
            <pc:docMk/>
            <pc:sldMk cId="3199144265" sldId="341"/>
            <ac:spMk id="6" creationId="{A62DADB5-1A7C-2840-8715-E242D56D7C3C}"/>
          </ac:spMkLst>
        </pc:spChg>
        <pc:spChg chg="mod">
          <ac:chgData name="Prieto Villar, José M." userId="79c44207-68a7-42d5-abf4-08866532a717" providerId="ADAL" clId="{14DE7CF1-61AC-46E2-8327-6CFFD1E8BB36}" dt="2021-04-07T06:14:10.274" v="899" actId="20577"/>
          <ac:spMkLst>
            <pc:docMk/>
            <pc:sldMk cId="3199144265" sldId="341"/>
            <ac:spMk id="7" creationId="{C3EB768D-1B35-4536-8FDC-30E036DF0AD1}"/>
          </ac:spMkLst>
        </pc:spChg>
        <pc:spChg chg="add del">
          <ac:chgData name="Prieto Villar, José M." userId="79c44207-68a7-42d5-abf4-08866532a717" providerId="ADAL" clId="{14DE7CF1-61AC-46E2-8327-6CFFD1E8BB36}" dt="2021-04-05T12:29:03.138" v="98" actId="26606"/>
          <ac:spMkLst>
            <pc:docMk/>
            <pc:sldMk cId="3199144265" sldId="341"/>
            <ac:spMk id="71" creationId="{59A309A7-1751-4ABE-A3C1-EEC40366AD89}"/>
          </ac:spMkLst>
        </pc:spChg>
        <pc:spChg chg="add del">
          <ac:chgData name="Prieto Villar, José M." userId="79c44207-68a7-42d5-abf4-08866532a717" providerId="ADAL" clId="{14DE7CF1-61AC-46E2-8327-6CFFD1E8BB36}" dt="2021-04-05T12:29:03.138" v="98" actId="26606"/>
          <ac:spMkLst>
            <pc:docMk/>
            <pc:sldMk cId="3199144265" sldId="341"/>
            <ac:spMk id="73" creationId="{967D8EB6-EAE1-4F9C-B398-83321E287204}"/>
          </ac:spMkLst>
        </pc:spChg>
        <pc:spChg chg="add">
          <ac:chgData name="Prieto Villar, José M." userId="79c44207-68a7-42d5-abf4-08866532a717" providerId="ADAL" clId="{14DE7CF1-61AC-46E2-8327-6CFFD1E8BB36}" dt="2021-04-05T12:29:05.474" v="99" actId="26606"/>
          <ac:spMkLst>
            <pc:docMk/>
            <pc:sldMk cId="3199144265" sldId="341"/>
            <ac:spMk id="77" creationId="{3873B707-463F-40B0-8227-E8CC6C67EB25}"/>
          </ac:spMkLst>
        </pc:spChg>
        <pc:spChg chg="add">
          <ac:chgData name="Prieto Villar, José M." userId="79c44207-68a7-42d5-abf4-08866532a717" providerId="ADAL" clId="{14DE7CF1-61AC-46E2-8327-6CFFD1E8BB36}" dt="2021-04-05T12:29:05.474" v="99" actId="26606"/>
          <ac:spMkLst>
            <pc:docMk/>
            <pc:sldMk cId="3199144265" sldId="341"/>
            <ac:spMk id="79" creationId="{C13237C8-E62C-4F0D-A318-BD6FB6C2D138}"/>
          </ac:spMkLst>
        </pc:spChg>
        <pc:spChg chg="add">
          <ac:chgData name="Prieto Villar, José M." userId="79c44207-68a7-42d5-abf4-08866532a717" providerId="ADAL" clId="{14DE7CF1-61AC-46E2-8327-6CFFD1E8BB36}" dt="2021-04-05T12:29:05.474" v="99" actId="26606"/>
          <ac:spMkLst>
            <pc:docMk/>
            <pc:sldMk cId="3199144265" sldId="341"/>
            <ac:spMk id="81" creationId="{19C9EAEA-39D0-4B0E-A0EB-51E7B26740B1}"/>
          </ac:spMkLst>
        </pc:spChg>
        <pc:spChg chg="add">
          <ac:chgData name="Prieto Villar, José M." userId="79c44207-68a7-42d5-abf4-08866532a717" providerId="ADAL" clId="{14DE7CF1-61AC-46E2-8327-6CFFD1E8BB36}" dt="2021-04-05T12:29:05.474" v="99" actId="26606"/>
          <ac:spMkLst>
            <pc:docMk/>
            <pc:sldMk cId="3199144265" sldId="341"/>
            <ac:spMk id="3076" creationId="{201CC55D-ED54-4C5C-95E6-10947BD1103B}"/>
          </ac:spMkLst>
        </pc:spChg>
        <pc:grpChg chg="add">
          <ac:chgData name="Prieto Villar, José M." userId="79c44207-68a7-42d5-abf4-08866532a717" providerId="ADAL" clId="{14DE7CF1-61AC-46E2-8327-6CFFD1E8BB36}" dt="2021-04-05T12:29:05.474" v="99" actId="26606"/>
          <ac:grpSpMkLst>
            <pc:docMk/>
            <pc:sldMk cId="3199144265" sldId="341"/>
            <ac:grpSpMk id="3077" creationId="{1DE889C7-FAD6-4397-98E2-05D503484459}"/>
          </ac:grpSpMkLst>
        </pc:grpChg>
        <pc:picChg chg="add mod">
          <ac:chgData name="Prieto Villar, José M." userId="79c44207-68a7-42d5-abf4-08866532a717" providerId="ADAL" clId="{14DE7CF1-61AC-46E2-8327-6CFFD1E8BB36}" dt="2021-04-05T12:29:59.249" v="106" actId="1076"/>
          <ac:picMkLst>
            <pc:docMk/>
            <pc:sldMk cId="3199144265" sldId="341"/>
            <ac:picMk id="2" creationId="{3893F375-02AE-46C3-9DA0-61AF0014E513}"/>
          </ac:picMkLst>
        </pc:picChg>
        <pc:picChg chg="del">
          <ac:chgData name="Prieto Villar, José M." userId="79c44207-68a7-42d5-abf4-08866532a717" providerId="ADAL" clId="{14DE7CF1-61AC-46E2-8327-6CFFD1E8BB36}" dt="2021-04-05T12:27:07.201" v="68" actId="478"/>
          <ac:picMkLst>
            <pc:docMk/>
            <pc:sldMk cId="3199144265" sldId="341"/>
            <ac:picMk id="13" creationId="{CC01B27F-4280-42E1-9E2B-FC9B151DBCD0}"/>
          </ac:picMkLst>
        </pc:picChg>
        <pc:picChg chg="add del mod">
          <ac:chgData name="Prieto Villar, José M." userId="79c44207-68a7-42d5-abf4-08866532a717" providerId="ADAL" clId="{14DE7CF1-61AC-46E2-8327-6CFFD1E8BB36}" dt="2021-04-05T12:29:42.518" v="103" actId="478"/>
          <ac:picMkLst>
            <pc:docMk/>
            <pc:sldMk cId="3199144265" sldId="341"/>
            <ac:picMk id="3074" creationId="{53F3F7F9-C644-43DD-A95E-068905C0DC1C}"/>
          </ac:picMkLst>
        </pc:picChg>
      </pc:sldChg>
      <pc:sldChg chg="addSp modSp mod setBg">
        <pc:chgData name="Prieto Villar, José M." userId="79c44207-68a7-42d5-abf4-08866532a717" providerId="ADAL" clId="{14DE7CF1-61AC-46E2-8327-6CFFD1E8BB36}" dt="2021-04-05T12:32:02.246" v="160" actId="5793"/>
        <pc:sldMkLst>
          <pc:docMk/>
          <pc:sldMk cId="3651866667" sldId="342"/>
        </pc:sldMkLst>
        <pc:spChg chg="mod">
          <ac:chgData name="Prieto Villar, José M." userId="79c44207-68a7-42d5-abf4-08866532a717" providerId="ADAL" clId="{14DE7CF1-61AC-46E2-8327-6CFFD1E8BB36}" dt="2021-04-05T12:31:49.068" v="158" actId="14100"/>
          <ac:spMkLst>
            <pc:docMk/>
            <pc:sldMk cId="3651866667" sldId="342"/>
            <ac:spMk id="6" creationId="{A62DADB5-1A7C-2840-8715-E242D56D7C3C}"/>
          </ac:spMkLst>
        </pc:spChg>
        <pc:spChg chg="mod">
          <ac:chgData name="Prieto Villar, José M." userId="79c44207-68a7-42d5-abf4-08866532a717" providerId="ADAL" clId="{14DE7CF1-61AC-46E2-8327-6CFFD1E8BB36}" dt="2021-04-05T12:32:02.246" v="160" actId="5793"/>
          <ac:spMkLst>
            <pc:docMk/>
            <pc:sldMk cId="3651866667" sldId="342"/>
            <ac:spMk id="12" creationId="{0BA62920-A62F-45E5-9765-88D5E04D864E}"/>
          </ac:spMkLst>
        </pc:spChg>
        <pc:spChg chg="add">
          <ac:chgData name="Prieto Villar, José M." userId="79c44207-68a7-42d5-abf4-08866532a717" providerId="ADAL" clId="{14DE7CF1-61AC-46E2-8327-6CFFD1E8BB36}" dt="2021-04-05T12:31:38.068" v="157" actId="26606"/>
          <ac:spMkLst>
            <pc:docMk/>
            <pc:sldMk cId="3651866667" sldId="342"/>
            <ac:spMk id="29" creationId="{3B854194-185D-494D-905C-7C7CB2E30F6E}"/>
          </ac:spMkLst>
        </pc:spChg>
        <pc:spChg chg="add">
          <ac:chgData name="Prieto Villar, José M." userId="79c44207-68a7-42d5-abf4-08866532a717" providerId="ADAL" clId="{14DE7CF1-61AC-46E2-8327-6CFFD1E8BB36}" dt="2021-04-05T12:31:38.068" v="157" actId="26606"/>
          <ac:spMkLst>
            <pc:docMk/>
            <pc:sldMk cId="3651866667" sldId="342"/>
            <ac:spMk id="30" creationId="{B4F5FA0D-0104-4987-8241-EFF7C85B88DE}"/>
          </ac:spMkLst>
        </pc:spChg>
        <pc:picChg chg="add">
          <ac:chgData name="Prieto Villar, José M." userId="79c44207-68a7-42d5-abf4-08866532a717" providerId="ADAL" clId="{14DE7CF1-61AC-46E2-8327-6CFFD1E8BB36}" dt="2021-04-05T12:31:38.068" v="157" actId="26606"/>
          <ac:picMkLst>
            <pc:docMk/>
            <pc:sldMk cId="3651866667" sldId="342"/>
            <ac:picMk id="31" creationId="{2897127E-6CEF-446C-BE87-93B7C46E49D1}"/>
          </ac:picMkLst>
        </pc:picChg>
      </pc:sldChg>
      <pc:sldChg chg="del">
        <pc:chgData name="Prieto Villar, José M." userId="79c44207-68a7-42d5-abf4-08866532a717" providerId="ADAL" clId="{14DE7CF1-61AC-46E2-8327-6CFFD1E8BB36}" dt="2021-04-05T13:49:51.711" v="547" actId="47"/>
        <pc:sldMkLst>
          <pc:docMk/>
          <pc:sldMk cId="4060583968" sldId="343"/>
        </pc:sldMkLst>
      </pc:sldChg>
      <pc:sldChg chg="del">
        <pc:chgData name="Prieto Villar, José M." userId="79c44207-68a7-42d5-abf4-08866532a717" providerId="ADAL" clId="{14DE7CF1-61AC-46E2-8327-6CFFD1E8BB36}" dt="2021-04-05T13:49:52.468" v="548" actId="47"/>
        <pc:sldMkLst>
          <pc:docMk/>
          <pc:sldMk cId="100788747" sldId="344"/>
        </pc:sldMkLst>
      </pc:sldChg>
      <pc:sldChg chg="del">
        <pc:chgData name="Prieto Villar, José M." userId="79c44207-68a7-42d5-abf4-08866532a717" providerId="ADAL" clId="{14DE7CF1-61AC-46E2-8327-6CFFD1E8BB36}" dt="2021-04-05T13:49:53.901" v="549" actId="47"/>
        <pc:sldMkLst>
          <pc:docMk/>
          <pc:sldMk cId="238732877" sldId="348"/>
        </pc:sldMkLst>
      </pc:sldChg>
      <pc:sldChg chg="addSp delSp modSp mod">
        <pc:chgData name="Prieto Villar, José M." userId="79c44207-68a7-42d5-abf4-08866532a717" providerId="ADAL" clId="{14DE7CF1-61AC-46E2-8327-6CFFD1E8BB36}" dt="2021-04-07T06:10:22.816" v="894" actId="20577"/>
        <pc:sldMkLst>
          <pc:docMk/>
          <pc:sldMk cId="2054911570" sldId="349"/>
        </pc:sldMkLst>
        <pc:spChg chg="mod">
          <ac:chgData name="Prieto Villar, José M." userId="79c44207-68a7-42d5-abf4-08866532a717" providerId="ADAL" clId="{14DE7CF1-61AC-46E2-8327-6CFFD1E8BB36}" dt="2021-04-05T12:11:35.435" v="18" actId="313"/>
          <ac:spMkLst>
            <pc:docMk/>
            <pc:sldMk cId="2054911570" sldId="349"/>
            <ac:spMk id="6" creationId="{A62DADB5-1A7C-2840-8715-E242D56D7C3C}"/>
          </ac:spMkLst>
        </pc:spChg>
        <pc:spChg chg="mod">
          <ac:chgData name="Prieto Villar, José M." userId="79c44207-68a7-42d5-abf4-08866532a717" providerId="ADAL" clId="{14DE7CF1-61AC-46E2-8327-6CFFD1E8BB36}" dt="2021-04-07T06:10:22.816" v="894" actId="20577"/>
          <ac:spMkLst>
            <pc:docMk/>
            <pc:sldMk cId="2054911570" sldId="349"/>
            <ac:spMk id="9" creationId="{B645464F-5AB0-479A-9DA5-673D4E6A374D}"/>
          </ac:spMkLst>
        </pc:spChg>
        <pc:spChg chg="del mod">
          <ac:chgData name="Prieto Villar, José M." userId="79c44207-68a7-42d5-abf4-08866532a717" providerId="ADAL" clId="{14DE7CF1-61AC-46E2-8327-6CFFD1E8BB36}" dt="2021-04-05T12:09:47.893" v="5" actId="478"/>
          <ac:spMkLst>
            <pc:docMk/>
            <pc:sldMk cId="2054911570" sldId="349"/>
            <ac:spMk id="41" creationId="{BAF72FFD-118D-414E-AA19-856F8398B497}"/>
          </ac:spMkLst>
        </pc:spChg>
        <pc:picChg chg="add mod">
          <ac:chgData name="Prieto Villar, José M." userId="79c44207-68a7-42d5-abf4-08866532a717" providerId="ADAL" clId="{14DE7CF1-61AC-46E2-8327-6CFFD1E8BB36}" dt="2021-04-05T12:11:13.985" v="17" actId="1076"/>
          <ac:picMkLst>
            <pc:docMk/>
            <pc:sldMk cId="2054911570" sldId="349"/>
            <ac:picMk id="1026" creationId="{D645DEB8-9192-4EA3-95A8-8F59BD2ED88F}"/>
          </ac:picMkLst>
        </pc:picChg>
        <pc:picChg chg="del">
          <ac:chgData name="Prieto Villar, José M." userId="79c44207-68a7-42d5-abf4-08866532a717" providerId="ADAL" clId="{14DE7CF1-61AC-46E2-8327-6CFFD1E8BB36}" dt="2021-04-05T12:09:41.595" v="3" actId="478"/>
          <ac:picMkLst>
            <pc:docMk/>
            <pc:sldMk cId="2054911570" sldId="349"/>
            <ac:picMk id="2050" creationId="{F4C90994-0944-42D6-9E5C-F19E56E1F664}"/>
          </ac:picMkLst>
        </pc:picChg>
      </pc:sldChg>
      <pc:sldChg chg="addSp delSp modSp mod">
        <pc:chgData name="Prieto Villar, José M." userId="79c44207-68a7-42d5-abf4-08866532a717" providerId="ADAL" clId="{14DE7CF1-61AC-46E2-8327-6CFFD1E8BB36}" dt="2021-04-05T12:41:32.312" v="188" actId="113"/>
        <pc:sldMkLst>
          <pc:docMk/>
          <pc:sldMk cId="2763986171" sldId="350"/>
        </pc:sldMkLst>
        <pc:spChg chg="add mod">
          <ac:chgData name="Prieto Villar, José M." userId="79c44207-68a7-42d5-abf4-08866532a717" providerId="ADAL" clId="{14DE7CF1-61AC-46E2-8327-6CFFD1E8BB36}" dt="2021-04-05T12:41:32.312" v="188" actId="113"/>
          <ac:spMkLst>
            <pc:docMk/>
            <pc:sldMk cId="2763986171" sldId="350"/>
            <ac:spMk id="4" creationId="{D1B5D27C-CB85-42D8-86D5-298B23F31C26}"/>
          </ac:spMkLst>
        </pc:spChg>
        <pc:spChg chg="mod">
          <ac:chgData name="Prieto Villar, José M." userId="79c44207-68a7-42d5-abf4-08866532a717" providerId="ADAL" clId="{14DE7CF1-61AC-46E2-8327-6CFFD1E8BB36}" dt="2021-04-05T12:37:54.027" v="171"/>
          <ac:spMkLst>
            <pc:docMk/>
            <pc:sldMk cId="2763986171" sldId="350"/>
            <ac:spMk id="6" creationId="{A62DADB5-1A7C-2840-8715-E242D56D7C3C}"/>
          </ac:spMkLst>
        </pc:spChg>
        <pc:spChg chg="del">
          <ac:chgData name="Prieto Villar, José M." userId="79c44207-68a7-42d5-abf4-08866532a717" providerId="ADAL" clId="{14DE7CF1-61AC-46E2-8327-6CFFD1E8BB36}" dt="2021-04-05T12:37:56.690" v="172" actId="478"/>
          <ac:spMkLst>
            <pc:docMk/>
            <pc:sldMk cId="2763986171" sldId="350"/>
            <ac:spMk id="12" creationId="{0BA62920-A62F-45E5-9765-88D5E04D864E}"/>
          </ac:spMkLst>
        </pc:spChg>
      </pc:sldChg>
      <pc:sldChg chg="delSp modSp add mod">
        <pc:chgData name="Prieto Villar, José M." userId="79c44207-68a7-42d5-abf4-08866532a717" providerId="ADAL" clId="{14DE7CF1-61AC-46E2-8327-6CFFD1E8BB36}" dt="2021-04-07T06:14:55.919" v="923" actId="20577"/>
        <pc:sldMkLst>
          <pc:docMk/>
          <pc:sldMk cId="1986795402" sldId="351"/>
        </pc:sldMkLst>
        <pc:spChg chg="mod">
          <ac:chgData name="Prieto Villar, José M." userId="79c44207-68a7-42d5-abf4-08866532a717" providerId="ADAL" clId="{14DE7CF1-61AC-46E2-8327-6CFFD1E8BB36}" dt="2021-04-07T06:14:55.919" v="923" actId="20577"/>
          <ac:spMkLst>
            <pc:docMk/>
            <pc:sldMk cId="1986795402" sldId="351"/>
            <ac:spMk id="9" creationId="{B645464F-5AB0-479A-9DA5-673D4E6A374D}"/>
          </ac:spMkLst>
        </pc:spChg>
        <pc:picChg chg="del">
          <ac:chgData name="Prieto Villar, José M." userId="79c44207-68a7-42d5-abf4-08866532a717" providerId="ADAL" clId="{14DE7CF1-61AC-46E2-8327-6CFFD1E8BB36}" dt="2021-04-05T12:33:13.367" v="164" actId="478"/>
          <ac:picMkLst>
            <pc:docMk/>
            <pc:sldMk cId="1986795402" sldId="351"/>
            <ac:picMk id="1026" creationId="{D645DEB8-9192-4EA3-95A8-8F59BD2ED88F}"/>
          </ac:picMkLst>
        </pc:picChg>
      </pc:sldChg>
      <pc:sldChg chg="addSp delSp add del setBg delDesignElem">
        <pc:chgData name="Prieto Villar, José M." userId="79c44207-68a7-42d5-abf4-08866532a717" providerId="ADAL" clId="{14DE7CF1-61AC-46E2-8327-6CFFD1E8BB36}" dt="2021-04-05T12:42:00.178" v="191"/>
        <pc:sldMkLst>
          <pc:docMk/>
          <pc:sldMk cId="3788514085" sldId="352"/>
        </pc:sldMkLst>
        <pc:spChg chg="add del">
          <ac:chgData name="Prieto Villar, José M." userId="79c44207-68a7-42d5-abf4-08866532a717" providerId="ADAL" clId="{14DE7CF1-61AC-46E2-8327-6CFFD1E8BB36}" dt="2021-04-05T12:42:00.178" v="191"/>
          <ac:spMkLst>
            <pc:docMk/>
            <pc:sldMk cId="3788514085" sldId="352"/>
            <ac:spMk id="29" creationId="{3B854194-185D-494D-905C-7C7CB2E30F6E}"/>
          </ac:spMkLst>
        </pc:spChg>
        <pc:spChg chg="add del">
          <ac:chgData name="Prieto Villar, José M." userId="79c44207-68a7-42d5-abf4-08866532a717" providerId="ADAL" clId="{14DE7CF1-61AC-46E2-8327-6CFFD1E8BB36}" dt="2021-04-05T12:42:00.178" v="191"/>
          <ac:spMkLst>
            <pc:docMk/>
            <pc:sldMk cId="3788514085" sldId="352"/>
            <ac:spMk id="30" creationId="{B4F5FA0D-0104-4987-8241-EFF7C85B88DE}"/>
          </ac:spMkLst>
        </pc:spChg>
        <pc:picChg chg="add del">
          <ac:chgData name="Prieto Villar, José M." userId="79c44207-68a7-42d5-abf4-08866532a717" providerId="ADAL" clId="{14DE7CF1-61AC-46E2-8327-6CFFD1E8BB36}" dt="2021-04-05T12:42:00.178" v="191"/>
          <ac:picMkLst>
            <pc:docMk/>
            <pc:sldMk cId="3788514085" sldId="352"/>
            <ac:picMk id="31" creationId="{2897127E-6CEF-446C-BE87-93B7C46E49D1}"/>
          </ac:picMkLst>
        </pc:picChg>
      </pc:sldChg>
      <pc:sldChg chg="addSp delSp modSp add mod setBg delDesignElem">
        <pc:chgData name="Prieto Villar, José M." userId="79c44207-68a7-42d5-abf4-08866532a717" providerId="ADAL" clId="{14DE7CF1-61AC-46E2-8327-6CFFD1E8BB36}" dt="2021-04-05T12:45:30.878" v="230" actId="1076"/>
        <pc:sldMkLst>
          <pc:docMk/>
          <pc:sldMk cId="4052096000" sldId="352"/>
        </pc:sldMkLst>
        <pc:spChg chg="add del mod">
          <ac:chgData name="Prieto Villar, José M." userId="79c44207-68a7-42d5-abf4-08866532a717" providerId="ADAL" clId="{14DE7CF1-61AC-46E2-8327-6CFFD1E8BB36}" dt="2021-04-05T12:45:03.061" v="227" actId="478"/>
          <ac:spMkLst>
            <pc:docMk/>
            <pc:sldMk cId="4052096000" sldId="352"/>
            <ac:spMk id="5" creationId="{0354AF43-4DFB-4E2D-A13B-1692965FBA1A}"/>
          </ac:spMkLst>
        </pc:spChg>
        <pc:spChg chg="del mod">
          <ac:chgData name="Prieto Villar, José M." userId="79c44207-68a7-42d5-abf4-08866532a717" providerId="ADAL" clId="{14DE7CF1-61AC-46E2-8327-6CFFD1E8BB36}" dt="2021-04-05T12:44:50.757" v="225" actId="478"/>
          <ac:spMkLst>
            <pc:docMk/>
            <pc:sldMk cId="4052096000" sldId="352"/>
            <ac:spMk id="6" creationId="{A62DADB5-1A7C-2840-8715-E242D56D7C3C}"/>
          </ac:spMkLst>
        </pc:spChg>
        <pc:spChg chg="add mod">
          <ac:chgData name="Prieto Villar, José M." userId="79c44207-68a7-42d5-abf4-08866532a717" providerId="ADAL" clId="{14DE7CF1-61AC-46E2-8327-6CFFD1E8BB36}" dt="2021-04-05T12:44:51.018" v="226"/>
          <ac:spMkLst>
            <pc:docMk/>
            <pc:sldMk cId="4052096000" sldId="352"/>
            <ac:spMk id="11" creationId="{87B679D1-3A83-42A3-BF2F-BAF2B3FE9411}"/>
          </ac:spMkLst>
        </pc:spChg>
        <pc:spChg chg="mod">
          <ac:chgData name="Prieto Villar, José M." userId="79c44207-68a7-42d5-abf4-08866532a717" providerId="ADAL" clId="{14DE7CF1-61AC-46E2-8327-6CFFD1E8BB36}" dt="2021-04-05T12:45:24.742" v="229" actId="1076"/>
          <ac:spMkLst>
            <pc:docMk/>
            <pc:sldMk cId="4052096000" sldId="352"/>
            <ac:spMk id="12" creationId="{0BA62920-A62F-45E5-9765-88D5E04D864E}"/>
          </ac:spMkLst>
        </pc:spChg>
        <pc:spChg chg="del">
          <ac:chgData name="Prieto Villar, José M." userId="79c44207-68a7-42d5-abf4-08866532a717" providerId="ADAL" clId="{14DE7CF1-61AC-46E2-8327-6CFFD1E8BB36}" dt="2021-04-05T12:42:06.652" v="193"/>
          <ac:spMkLst>
            <pc:docMk/>
            <pc:sldMk cId="4052096000" sldId="352"/>
            <ac:spMk id="29" creationId="{3B854194-185D-494D-905C-7C7CB2E30F6E}"/>
          </ac:spMkLst>
        </pc:spChg>
        <pc:spChg chg="del">
          <ac:chgData name="Prieto Villar, José M." userId="79c44207-68a7-42d5-abf4-08866532a717" providerId="ADAL" clId="{14DE7CF1-61AC-46E2-8327-6CFFD1E8BB36}" dt="2021-04-05T12:42:06.652" v="193"/>
          <ac:spMkLst>
            <pc:docMk/>
            <pc:sldMk cId="4052096000" sldId="352"/>
            <ac:spMk id="30" creationId="{B4F5FA0D-0104-4987-8241-EFF7C85B88DE}"/>
          </ac:spMkLst>
        </pc:spChg>
        <pc:picChg chg="add del mod">
          <ac:chgData name="Prieto Villar, José M." userId="79c44207-68a7-42d5-abf4-08866532a717" providerId="ADAL" clId="{14DE7CF1-61AC-46E2-8327-6CFFD1E8BB36}" dt="2021-04-05T12:43:36.787" v="213"/>
          <ac:picMkLst>
            <pc:docMk/>
            <pc:sldMk cId="4052096000" sldId="352"/>
            <ac:picMk id="2" creationId="{421F56E4-7785-4DF0-BA30-06DD8A455342}"/>
          </ac:picMkLst>
        </pc:picChg>
        <pc:picChg chg="add mod">
          <ac:chgData name="Prieto Villar, José M." userId="79c44207-68a7-42d5-abf4-08866532a717" providerId="ADAL" clId="{14DE7CF1-61AC-46E2-8327-6CFFD1E8BB36}" dt="2021-04-05T12:45:30.878" v="230" actId="1076"/>
          <ac:picMkLst>
            <pc:docMk/>
            <pc:sldMk cId="4052096000" sldId="352"/>
            <ac:picMk id="3" creationId="{BB715486-07BB-4AFE-9052-7180632F8174}"/>
          </ac:picMkLst>
        </pc:picChg>
        <pc:picChg chg="del">
          <ac:chgData name="Prieto Villar, José M." userId="79c44207-68a7-42d5-abf4-08866532a717" providerId="ADAL" clId="{14DE7CF1-61AC-46E2-8327-6CFFD1E8BB36}" dt="2021-04-05T12:42:06.652" v="193"/>
          <ac:picMkLst>
            <pc:docMk/>
            <pc:sldMk cId="4052096000" sldId="352"/>
            <ac:picMk id="31" creationId="{2897127E-6CEF-446C-BE87-93B7C46E49D1}"/>
          </ac:picMkLst>
        </pc:picChg>
      </pc:sldChg>
      <pc:sldChg chg="modSp add mod">
        <pc:chgData name="Prieto Villar, José M." userId="79c44207-68a7-42d5-abf4-08866532a717" providerId="ADAL" clId="{14DE7CF1-61AC-46E2-8327-6CFFD1E8BB36}" dt="2021-04-05T13:34:42.554" v="343" actId="20577"/>
        <pc:sldMkLst>
          <pc:docMk/>
          <pc:sldMk cId="2403404131" sldId="353"/>
        </pc:sldMkLst>
        <pc:spChg chg="mod">
          <ac:chgData name="Prieto Villar, José M." userId="79c44207-68a7-42d5-abf4-08866532a717" providerId="ADAL" clId="{14DE7CF1-61AC-46E2-8327-6CFFD1E8BB36}" dt="2021-04-05T13:34:42.554" v="343" actId="20577"/>
          <ac:spMkLst>
            <pc:docMk/>
            <pc:sldMk cId="2403404131" sldId="353"/>
            <ac:spMk id="4" creationId="{D1B5D27C-CB85-42D8-86D5-298B23F31C26}"/>
          </ac:spMkLst>
        </pc:spChg>
      </pc:sldChg>
      <pc:sldChg chg="addSp modSp add mod">
        <pc:chgData name="Prieto Villar, José M." userId="79c44207-68a7-42d5-abf4-08866532a717" providerId="ADAL" clId="{14DE7CF1-61AC-46E2-8327-6CFFD1E8BB36}" dt="2021-04-05T13:41:06.687" v="380" actId="113"/>
        <pc:sldMkLst>
          <pc:docMk/>
          <pc:sldMk cId="3896255540" sldId="354"/>
        </pc:sldMkLst>
        <pc:spChg chg="mod">
          <ac:chgData name="Prieto Villar, José M." userId="79c44207-68a7-42d5-abf4-08866532a717" providerId="ADAL" clId="{14DE7CF1-61AC-46E2-8327-6CFFD1E8BB36}" dt="2021-04-05T13:41:06.687" v="380" actId="113"/>
          <ac:spMkLst>
            <pc:docMk/>
            <pc:sldMk cId="3896255540" sldId="354"/>
            <ac:spMk id="4" creationId="{D1B5D27C-CB85-42D8-86D5-298B23F31C26}"/>
          </ac:spMkLst>
        </pc:spChg>
        <pc:spChg chg="add mod">
          <ac:chgData name="Prieto Villar, José M." userId="79c44207-68a7-42d5-abf4-08866532a717" providerId="ADAL" clId="{14DE7CF1-61AC-46E2-8327-6CFFD1E8BB36}" dt="2021-04-05T13:38:32.952" v="377" actId="14100"/>
          <ac:spMkLst>
            <pc:docMk/>
            <pc:sldMk cId="3896255540" sldId="354"/>
            <ac:spMk id="5" creationId="{1505C4F7-602E-40EC-B3E8-E74B038EA43B}"/>
          </ac:spMkLst>
        </pc:spChg>
        <pc:graphicFrameChg chg="add mod modGraphic">
          <ac:chgData name="Prieto Villar, José M." userId="79c44207-68a7-42d5-abf4-08866532a717" providerId="ADAL" clId="{14DE7CF1-61AC-46E2-8327-6CFFD1E8BB36}" dt="2021-04-05T13:36:21.407" v="370" actId="1076"/>
          <ac:graphicFrameMkLst>
            <pc:docMk/>
            <pc:sldMk cId="3896255540" sldId="354"/>
            <ac:graphicFrameMk id="2" creationId="{016221FC-237B-4409-BB1F-EF3DC9030009}"/>
          </ac:graphicFrameMkLst>
        </pc:graphicFrameChg>
      </pc:sldChg>
      <pc:sldChg chg="addSp delSp modSp add mod setBg">
        <pc:chgData name="Prieto Villar, José M." userId="79c44207-68a7-42d5-abf4-08866532a717" providerId="ADAL" clId="{14DE7CF1-61AC-46E2-8327-6CFFD1E8BB36}" dt="2021-04-05T13:58:10.141" v="653" actId="20577"/>
        <pc:sldMkLst>
          <pc:docMk/>
          <pc:sldMk cId="786883147" sldId="355"/>
        </pc:sldMkLst>
        <pc:spChg chg="del mod">
          <ac:chgData name="Prieto Villar, José M." userId="79c44207-68a7-42d5-abf4-08866532a717" providerId="ADAL" clId="{14DE7CF1-61AC-46E2-8327-6CFFD1E8BB36}" dt="2021-04-05T13:41:35.176" v="382" actId="478"/>
          <ac:spMkLst>
            <pc:docMk/>
            <pc:sldMk cId="786883147" sldId="355"/>
            <ac:spMk id="4" creationId="{D1B5D27C-CB85-42D8-86D5-298B23F31C26}"/>
          </ac:spMkLst>
        </pc:spChg>
        <pc:spChg chg="mod">
          <ac:chgData name="Prieto Villar, José M." userId="79c44207-68a7-42d5-abf4-08866532a717" providerId="ADAL" clId="{14DE7CF1-61AC-46E2-8327-6CFFD1E8BB36}" dt="2021-04-05T13:58:10.141" v="653" actId="20577"/>
          <ac:spMkLst>
            <pc:docMk/>
            <pc:sldMk cId="786883147" sldId="355"/>
            <ac:spMk id="5" creationId="{1505C4F7-602E-40EC-B3E8-E74B038EA43B}"/>
          </ac:spMkLst>
        </pc:spChg>
        <pc:spChg chg="mod">
          <ac:chgData name="Prieto Villar, José M." userId="79c44207-68a7-42d5-abf4-08866532a717" providerId="ADAL" clId="{14DE7CF1-61AC-46E2-8327-6CFFD1E8BB36}" dt="2021-04-05T13:56:42.917" v="640" actId="26606"/>
          <ac:spMkLst>
            <pc:docMk/>
            <pc:sldMk cId="786883147" sldId="355"/>
            <ac:spMk id="6" creationId="{A62DADB5-1A7C-2840-8715-E242D56D7C3C}"/>
          </ac:spMkLst>
        </pc:spChg>
        <pc:spChg chg="add">
          <ac:chgData name="Prieto Villar, José M." userId="79c44207-68a7-42d5-abf4-08866532a717" providerId="ADAL" clId="{14DE7CF1-61AC-46E2-8327-6CFFD1E8BB36}" dt="2021-04-05T13:56:42.917" v="640" actId="26606"/>
          <ac:spMkLst>
            <pc:docMk/>
            <pc:sldMk cId="786883147" sldId="355"/>
            <ac:spMk id="71" creationId="{201CC55D-ED54-4C5C-95E6-10947BD1103B}"/>
          </ac:spMkLst>
        </pc:spChg>
        <pc:spChg chg="add">
          <ac:chgData name="Prieto Villar, José M." userId="79c44207-68a7-42d5-abf4-08866532a717" providerId="ADAL" clId="{14DE7CF1-61AC-46E2-8327-6CFFD1E8BB36}" dt="2021-04-05T13:56:42.917" v="640" actId="26606"/>
          <ac:spMkLst>
            <pc:docMk/>
            <pc:sldMk cId="786883147" sldId="355"/>
            <ac:spMk id="77" creationId="{3873B707-463F-40B0-8227-E8CC6C67EB25}"/>
          </ac:spMkLst>
        </pc:spChg>
        <pc:spChg chg="add">
          <ac:chgData name="Prieto Villar, José M." userId="79c44207-68a7-42d5-abf4-08866532a717" providerId="ADAL" clId="{14DE7CF1-61AC-46E2-8327-6CFFD1E8BB36}" dt="2021-04-05T13:56:42.917" v="640" actId="26606"/>
          <ac:spMkLst>
            <pc:docMk/>
            <pc:sldMk cId="786883147" sldId="355"/>
            <ac:spMk id="79" creationId="{C13237C8-E62C-4F0D-A318-BD6FB6C2D138}"/>
          </ac:spMkLst>
        </pc:spChg>
        <pc:spChg chg="add">
          <ac:chgData name="Prieto Villar, José M." userId="79c44207-68a7-42d5-abf4-08866532a717" providerId="ADAL" clId="{14DE7CF1-61AC-46E2-8327-6CFFD1E8BB36}" dt="2021-04-05T13:56:42.917" v="640" actId="26606"/>
          <ac:spMkLst>
            <pc:docMk/>
            <pc:sldMk cId="786883147" sldId="355"/>
            <ac:spMk id="81" creationId="{19C9EAEA-39D0-4B0E-A0EB-51E7B26740B1}"/>
          </ac:spMkLst>
        </pc:spChg>
        <pc:grpChg chg="add">
          <ac:chgData name="Prieto Villar, José M." userId="79c44207-68a7-42d5-abf4-08866532a717" providerId="ADAL" clId="{14DE7CF1-61AC-46E2-8327-6CFFD1E8BB36}" dt="2021-04-05T13:56:42.917" v="640" actId="26606"/>
          <ac:grpSpMkLst>
            <pc:docMk/>
            <pc:sldMk cId="786883147" sldId="355"/>
            <ac:grpSpMk id="73" creationId="{1DE889C7-FAD6-4397-98E2-05D503484459}"/>
          </ac:grpSpMkLst>
        </pc:grpChg>
        <pc:graphicFrameChg chg="del">
          <ac:chgData name="Prieto Villar, José M." userId="79c44207-68a7-42d5-abf4-08866532a717" providerId="ADAL" clId="{14DE7CF1-61AC-46E2-8327-6CFFD1E8BB36}" dt="2021-04-05T13:41:36.133" v="383" actId="478"/>
          <ac:graphicFrameMkLst>
            <pc:docMk/>
            <pc:sldMk cId="786883147" sldId="355"/>
            <ac:graphicFrameMk id="2" creationId="{016221FC-237B-4409-BB1F-EF3DC9030009}"/>
          </ac:graphicFrameMkLst>
        </pc:graphicFrameChg>
        <pc:picChg chg="add mod">
          <ac:chgData name="Prieto Villar, José M." userId="79c44207-68a7-42d5-abf4-08866532a717" providerId="ADAL" clId="{14DE7CF1-61AC-46E2-8327-6CFFD1E8BB36}" dt="2021-04-05T13:56:42.974" v="641" actId="27636"/>
          <ac:picMkLst>
            <pc:docMk/>
            <pc:sldMk cId="786883147" sldId="355"/>
            <ac:picMk id="10242" creationId="{33274DCD-921D-413C-9CB1-F4B58897FC5C}"/>
          </ac:picMkLst>
        </pc:picChg>
      </pc:sldChg>
      <pc:sldChg chg="addSp delSp modSp add mod">
        <pc:chgData name="Prieto Villar, José M." userId="79c44207-68a7-42d5-abf4-08866532a717" providerId="ADAL" clId="{14DE7CF1-61AC-46E2-8327-6CFFD1E8BB36}" dt="2021-04-05T13:55:39.275" v="637" actId="1076"/>
        <pc:sldMkLst>
          <pc:docMk/>
          <pc:sldMk cId="2894560152" sldId="356"/>
        </pc:sldMkLst>
        <pc:spChg chg="add mod">
          <ac:chgData name="Prieto Villar, José M." userId="79c44207-68a7-42d5-abf4-08866532a717" providerId="ADAL" clId="{14DE7CF1-61AC-46E2-8327-6CFFD1E8BB36}" dt="2021-04-05T13:55:35.164" v="636" actId="1076"/>
          <ac:spMkLst>
            <pc:docMk/>
            <pc:sldMk cId="2894560152" sldId="356"/>
            <ac:spMk id="3" creationId="{8785BB37-CC12-48C5-BF2C-8B5DBC2B341F}"/>
          </ac:spMkLst>
        </pc:spChg>
        <pc:spChg chg="add del">
          <ac:chgData name="Prieto Villar, José M." userId="79c44207-68a7-42d5-abf4-08866532a717" providerId="ADAL" clId="{14DE7CF1-61AC-46E2-8327-6CFFD1E8BB36}" dt="2021-04-05T13:44:34.836" v="420" actId="478"/>
          <ac:spMkLst>
            <pc:docMk/>
            <pc:sldMk cId="2894560152" sldId="356"/>
            <ac:spMk id="5" creationId="{1505C4F7-602E-40EC-B3E8-E74B038EA43B}"/>
          </ac:spMkLst>
        </pc:spChg>
        <pc:graphicFrameChg chg="add mod modGraphic">
          <ac:chgData name="Prieto Villar, José M." userId="79c44207-68a7-42d5-abf4-08866532a717" providerId="ADAL" clId="{14DE7CF1-61AC-46E2-8327-6CFFD1E8BB36}" dt="2021-04-05T13:55:39.275" v="637" actId="1076"/>
          <ac:graphicFrameMkLst>
            <pc:docMk/>
            <pc:sldMk cId="2894560152" sldId="356"/>
            <ac:graphicFrameMk id="2" creationId="{4030530B-3AD3-4CA0-A32E-15F504532A2B}"/>
          </ac:graphicFrameMkLst>
        </pc:graphicFrameChg>
        <pc:picChg chg="add del mod">
          <ac:chgData name="Prieto Villar, José M." userId="79c44207-68a7-42d5-abf4-08866532a717" providerId="ADAL" clId="{14DE7CF1-61AC-46E2-8327-6CFFD1E8BB36}" dt="2021-04-05T13:44:30.666" v="418"/>
          <ac:picMkLst>
            <pc:docMk/>
            <pc:sldMk cId="2894560152" sldId="356"/>
            <ac:picMk id="9218" creationId="{8939B154-B5F8-46AF-BD1A-75DF79AE468B}"/>
          </ac:picMkLst>
        </pc:picChg>
        <pc:picChg chg="add mod">
          <ac:chgData name="Prieto Villar, José M." userId="79c44207-68a7-42d5-abf4-08866532a717" providerId="ADAL" clId="{14DE7CF1-61AC-46E2-8327-6CFFD1E8BB36}" dt="2021-04-05T13:44:58.058" v="428" actId="1076"/>
          <ac:picMkLst>
            <pc:docMk/>
            <pc:sldMk cId="2894560152" sldId="356"/>
            <ac:picMk id="9220" creationId="{31172B5A-2BC7-4AB5-A4DB-7A5625D59ACD}"/>
          </ac:picMkLst>
        </pc:picChg>
      </pc:sldChg>
      <pc:sldChg chg="add del">
        <pc:chgData name="Prieto Villar, José M." userId="79c44207-68a7-42d5-abf4-08866532a717" providerId="ADAL" clId="{14DE7CF1-61AC-46E2-8327-6CFFD1E8BB36}" dt="2021-04-05T13:51:11.564" v="611" actId="47"/>
        <pc:sldMkLst>
          <pc:docMk/>
          <pc:sldMk cId="492620500" sldId="357"/>
        </pc:sldMkLst>
      </pc:sldChg>
      <pc:sldChg chg="addSp delSp modSp add mod setBg">
        <pc:chgData name="Prieto Villar, José M." userId="79c44207-68a7-42d5-abf4-08866532a717" providerId="ADAL" clId="{14DE7CF1-61AC-46E2-8327-6CFFD1E8BB36}" dt="2021-04-05T13:55:02.246" v="634" actId="27636"/>
        <pc:sldMkLst>
          <pc:docMk/>
          <pc:sldMk cId="2065357217" sldId="358"/>
        </pc:sldMkLst>
        <pc:spChg chg="mod">
          <ac:chgData name="Prieto Villar, José M." userId="79c44207-68a7-42d5-abf4-08866532a717" providerId="ADAL" clId="{14DE7CF1-61AC-46E2-8327-6CFFD1E8BB36}" dt="2021-04-05T13:55:02.246" v="634" actId="27636"/>
          <ac:spMkLst>
            <pc:docMk/>
            <pc:sldMk cId="2065357217" sldId="358"/>
            <ac:spMk id="3" creationId="{8785BB37-CC12-48C5-BF2C-8B5DBC2B341F}"/>
          </ac:spMkLst>
        </pc:spChg>
        <pc:spChg chg="mod">
          <ac:chgData name="Prieto Villar, José M." userId="79c44207-68a7-42d5-abf4-08866532a717" providerId="ADAL" clId="{14DE7CF1-61AC-46E2-8327-6CFFD1E8BB36}" dt="2021-04-05T13:52:26.294" v="622" actId="26606"/>
          <ac:spMkLst>
            <pc:docMk/>
            <pc:sldMk cId="2065357217" sldId="358"/>
            <ac:spMk id="6" creationId="{A62DADB5-1A7C-2840-8715-E242D56D7C3C}"/>
          </ac:spMkLst>
        </pc:spChg>
        <pc:spChg chg="add del mod">
          <ac:chgData name="Prieto Villar, José M." userId="79c44207-68a7-42d5-abf4-08866532a717" providerId="ADAL" clId="{14DE7CF1-61AC-46E2-8327-6CFFD1E8BB36}" dt="2021-04-05T13:51:23.955" v="615" actId="478"/>
          <ac:spMkLst>
            <pc:docMk/>
            <pc:sldMk cId="2065357217" sldId="358"/>
            <ac:spMk id="7" creationId="{B64C3B72-6B76-4A99-A419-280856F8B864}"/>
          </ac:spMkLst>
        </pc:spChg>
        <pc:spChg chg="add">
          <ac:chgData name="Prieto Villar, José M." userId="79c44207-68a7-42d5-abf4-08866532a717" providerId="ADAL" clId="{14DE7CF1-61AC-46E2-8327-6CFFD1E8BB36}" dt="2021-04-05T13:52:26.294" v="622" actId="26606"/>
          <ac:spMkLst>
            <pc:docMk/>
            <pc:sldMk cId="2065357217" sldId="358"/>
            <ac:spMk id="71" creationId="{49CD2D09-B1BB-4DF5-9E1C-3D21B21EDEFD}"/>
          </ac:spMkLst>
        </pc:spChg>
        <pc:spChg chg="add">
          <ac:chgData name="Prieto Villar, José M." userId="79c44207-68a7-42d5-abf4-08866532a717" providerId="ADAL" clId="{14DE7CF1-61AC-46E2-8327-6CFFD1E8BB36}" dt="2021-04-05T13:52:26.294" v="622" actId="26606"/>
          <ac:spMkLst>
            <pc:docMk/>
            <pc:sldMk cId="2065357217" sldId="358"/>
            <ac:spMk id="75" creationId="{967C29FE-FD32-4AFB-AD20-DBDF5864B2D8}"/>
          </ac:spMkLst>
        </pc:spChg>
        <pc:graphicFrameChg chg="del">
          <ac:chgData name="Prieto Villar, José M." userId="79c44207-68a7-42d5-abf4-08866532a717" providerId="ADAL" clId="{14DE7CF1-61AC-46E2-8327-6CFFD1E8BB36}" dt="2021-04-05T13:50:56.426" v="609" actId="478"/>
          <ac:graphicFrameMkLst>
            <pc:docMk/>
            <pc:sldMk cId="2065357217" sldId="358"/>
            <ac:graphicFrameMk id="2" creationId="{4030530B-3AD3-4CA0-A32E-15F504532A2B}"/>
          </ac:graphicFrameMkLst>
        </pc:graphicFrameChg>
        <pc:picChg chg="add">
          <ac:chgData name="Prieto Villar, José M." userId="79c44207-68a7-42d5-abf4-08866532a717" providerId="ADAL" clId="{14DE7CF1-61AC-46E2-8327-6CFFD1E8BB36}" dt="2021-04-05T13:52:26.294" v="622" actId="26606"/>
          <ac:picMkLst>
            <pc:docMk/>
            <pc:sldMk cId="2065357217" sldId="358"/>
            <ac:picMk id="73" creationId="{83355637-BA71-4F63-94C9-E77BF81BDFC0}"/>
          </ac:picMkLst>
        </pc:picChg>
        <pc:picChg chg="del">
          <ac:chgData name="Prieto Villar, José M." userId="79c44207-68a7-42d5-abf4-08866532a717" providerId="ADAL" clId="{14DE7CF1-61AC-46E2-8327-6CFFD1E8BB36}" dt="2021-04-05T13:50:35.139" v="551" actId="478"/>
          <ac:picMkLst>
            <pc:docMk/>
            <pc:sldMk cId="2065357217" sldId="358"/>
            <ac:picMk id="9220" creationId="{31172B5A-2BC7-4AB5-A4DB-7A5625D59ACD}"/>
          </ac:picMkLst>
        </pc:picChg>
        <pc:picChg chg="add mod">
          <ac:chgData name="Prieto Villar, José M." userId="79c44207-68a7-42d5-abf4-08866532a717" providerId="ADAL" clId="{14DE7CF1-61AC-46E2-8327-6CFFD1E8BB36}" dt="2021-04-05T13:52:26.355" v="623" actId="27636"/>
          <ac:picMkLst>
            <pc:docMk/>
            <pc:sldMk cId="2065357217" sldId="358"/>
            <ac:picMk id="11266" creationId="{DEFA3162-C4EF-4589-A558-E19CFB81B528}"/>
          </ac:picMkLst>
        </pc:picChg>
      </pc:sldChg>
      <pc:sldChg chg="delSp modSp add mod">
        <pc:chgData name="Prieto Villar, José M." userId="79c44207-68a7-42d5-abf4-08866532a717" providerId="ADAL" clId="{14DE7CF1-61AC-46E2-8327-6CFFD1E8BB36}" dt="2021-04-05T14:00:07.165" v="698" actId="113"/>
        <pc:sldMkLst>
          <pc:docMk/>
          <pc:sldMk cId="2232696550" sldId="359"/>
        </pc:sldMkLst>
        <pc:spChg chg="mod">
          <ac:chgData name="Prieto Villar, José M." userId="79c44207-68a7-42d5-abf4-08866532a717" providerId="ADAL" clId="{14DE7CF1-61AC-46E2-8327-6CFFD1E8BB36}" dt="2021-04-05T14:00:07.165" v="698" actId="113"/>
          <ac:spMkLst>
            <pc:docMk/>
            <pc:sldMk cId="2232696550" sldId="359"/>
            <ac:spMk id="4" creationId="{D1B5D27C-CB85-42D8-86D5-298B23F31C26}"/>
          </ac:spMkLst>
        </pc:spChg>
        <pc:spChg chg="del">
          <ac:chgData name="Prieto Villar, José M." userId="79c44207-68a7-42d5-abf4-08866532a717" providerId="ADAL" clId="{14DE7CF1-61AC-46E2-8327-6CFFD1E8BB36}" dt="2021-04-05T13:58:39.089" v="660" actId="478"/>
          <ac:spMkLst>
            <pc:docMk/>
            <pc:sldMk cId="2232696550" sldId="359"/>
            <ac:spMk id="5" creationId="{1505C4F7-602E-40EC-B3E8-E74B038EA43B}"/>
          </ac:spMkLst>
        </pc:spChg>
        <pc:graphicFrameChg chg="del">
          <ac:chgData name="Prieto Villar, José M." userId="79c44207-68a7-42d5-abf4-08866532a717" providerId="ADAL" clId="{14DE7CF1-61AC-46E2-8327-6CFFD1E8BB36}" dt="2021-04-05T13:58:34.142" v="658" actId="478"/>
          <ac:graphicFrameMkLst>
            <pc:docMk/>
            <pc:sldMk cId="2232696550" sldId="359"/>
            <ac:graphicFrameMk id="2" creationId="{016221FC-237B-4409-BB1F-EF3DC9030009}"/>
          </ac:graphicFrameMkLst>
        </pc:graphicFrameChg>
      </pc:sldChg>
      <pc:sldChg chg="delSp modSp add del setBg delDesignElem">
        <pc:chgData name="Prieto Villar, José M." userId="79c44207-68a7-42d5-abf4-08866532a717" providerId="ADAL" clId="{14DE7CF1-61AC-46E2-8327-6CFFD1E8BB36}" dt="2021-04-05T13:58:19.105" v="655" actId="47"/>
        <pc:sldMkLst>
          <pc:docMk/>
          <pc:sldMk cId="3166384060" sldId="359"/>
        </pc:sldMkLst>
        <pc:spChg chg="mod">
          <ac:chgData name="Prieto Villar, José M." userId="79c44207-68a7-42d5-abf4-08866532a717" providerId="ADAL" clId="{14DE7CF1-61AC-46E2-8327-6CFFD1E8BB36}" dt="2021-04-05T13:57:59.685" v="650" actId="14100"/>
          <ac:spMkLst>
            <pc:docMk/>
            <pc:sldMk cId="3166384060" sldId="359"/>
            <ac:spMk id="5" creationId="{1505C4F7-602E-40EC-B3E8-E74B038EA43B}"/>
          </ac:spMkLst>
        </pc:spChg>
        <pc:spChg chg="del">
          <ac:chgData name="Prieto Villar, José M." userId="79c44207-68a7-42d5-abf4-08866532a717" providerId="ADAL" clId="{14DE7CF1-61AC-46E2-8327-6CFFD1E8BB36}" dt="2021-04-05T13:57:49.072" v="649"/>
          <ac:spMkLst>
            <pc:docMk/>
            <pc:sldMk cId="3166384060" sldId="359"/>
            <ac:spMk id="71" creationId="{201CC55D-ED54-4C5C-95E6-10947BD1103B}"/>
          </ac:spMkLst>
        </pc:spChg>
        <pc:spChg chg="del">
          <ac:chgData name="Prieto Villar, José M." userId="79c44207-68a7-42d5-abf4-08866532a717" providerId="ADAL" clId="{14DE7CF1-61AC-46E2-8327-6CFFD1E8BB36}" dt="2021-04-05T13:57:49.072" v="649"/>
          <ac:spMkLst>
            <pc:docMk/>
            <pc:sldMk cId="3166384060" sldId="359"/>
            <ac:spMk id="77" creationId="{3873B707-463F-40B0-8227-E8CC6C67EB25}"/>
          </ac:spMkLst>
        </pc:spChg>
        <pc:spChg chg="del">
          <ac:chgData name="Prieto Villar, José M." userId="79c44207-68a7-42d5-abf4-08866532a717" providerId="ADAL" clId="{14DE7CF1-61AC-46E2-8327-6CFFD1E8BB36}" dt="2021-04-05T13:57:49.072" v="649"/>
          <ac:spMkLst>
            <pc:docMk/>
            <pc:sldMk cId="3166384060" sldId="359"/>
            <ac:spMk id="79" creationId="{C13237C8-E62C-4F0D-A318-BD6FB6C2D138}"/>
          </ac:spMkLst>
        </pc:spChg>
        <pc:spChg chg="del">
          <ac:chgData name="Prieto Villar, José M." userId="79c44207-68a7-42d5-abf4-08866532a717" providerId="ADAL" clId="{14DE7CF1-61AC-46E2-8327-6CFFD1E8BB36}" dt="2021-04-05T13:57:49.072" v="649"/>
          <ac:spMkLst>
            <pc:docMk/>
            <pc:sldMk cId="3166384060" sldId="359"/>
            <ac:spMk id="81" creationId="{19C9EAEA-39D0-4B0E-A0EB-51E7B26740B1}"/>
          </ac:spMkLst>
        </pc:spChg>
        <pc:grpChg chg="del">
          <ac:chgData name="Prieto Villar, José M." userId="79c44207-68a7-42d5-abf4-08866532a717" providerId="ADAL" clId="{14DE7CF1-61AC-46E2-8327-6CFFD1E8BB36}" dt="2021-04-05T13:57:49.072" v="649"/>
          <ac:grpSpMkLst>
            <pc:docMk/>
            <pc:sldMk cId="3166384060" sldId="359"/>
            <ac:grpSpMk id="73" creationId="{1DE889C7-FAD6-4397-98E2-05D503484459}"/>
          </ac:grpSpMkLst>
        </pc:grpChg>
        <pc:picChg chg="del">
          <ac:chgData name="Prieto Villar, José M." userId="79c44207-68a7-42d5-abf4-08866532a717" providerId="ADAL" clId="{14DE7CF1-61AC-46E2-8327-6CFFD1E8BB36}" dt="2021-04-05T13:58:14.127" v="654" actId="478"/>
          <ac:picMkLst>
            <pc:docMk/>
            <pc:sldMk cId="3166384060" sldId="359"/>
            <ac:picMk id="10242" creationId="{33274DCD-921D-413C-9CB1-F4B58897FC5C}"/>
          </ac:picMkLst>
        </pc:picChg>
      </pc:sldChg>
      <pc:sldChg chg="modSp add mod">
        <pc:chgData name="Prieto Villar, José M." userId="79c44207-68a7-42d5-abf4-08866532a717" providerId="ADAL" clId="{14DE7CF1-61AC-46E2-8327-6CFFD1E8BB36}" dt="2021-04-05T14:02:18.536" v="864" actId="20577"/>
        <pc:sldMkLst>
          <pc:docMk/>
          <pc:sldMk cId="4255922914" sldId="360"/>
        </pc:sldMkLst>
        <pc:spChg chg="mod">
          <ac:chgData name="Prieto Villar, José M." userId="79c44207-68a7-42d5-abf4-08866532a717" providerId="ADAL" clId="{14DE7CF1-61AC-46E2-8327-6CFFD1E8BB36}" dt="2021-04-05T14:02:18.536" v="864" actId="20577"/>
          <ac:spMkLst>
            <pc:docMk/>
            <pc:sldMk cId="4255922914" sldId="360"/>
            <ac:spMk id="4" creationId="{D1B5D27C-CB85-42D8-86D5-298B23F31C26}"/>
          </ac:spMkLst>
        </pc:spChg>
      </pc:sldChg>
      <pc:sldChg chg="addSp delSp modSp add mod">
        <pc:chgData name="Prieto Villar, José M." userId="79c44207-68a7-42d5-abf4-08866532a717" providerId="ADAL" clId="{14DE7CF1-61AC-46E2-8327-6CFFD1E8BB36}" dt="2021-04-05T14:10:47.303" v="879" actId="12"/>
        <pc:sldMkLst>
          <pc:docMk/>
          <pc:sldMk cId="2019179742" sldId="361"/>
        </pc:sldMkLst>
        <pc:spChg chg="add del">
          <ac:chgData name="Prieto Villar, José M." userId="79c44207-68a7-42d5-abf4-08866532a717" providerId="ADAL" clId="{14DE7CF1-61AC-46E2-8327-6CFFD1E8BB36}" dt="2021-04-05T14:10:11.254" v="870"/>
          <ac:spMkLst>
            <pc:docMk/>
            <pc:sldMk cId="2019179742" sldId="361"/>
            <ac:spMk id="2" creationId="{46330A96-1A48-4547-83B1-E90636C2280E}"/>
          </ac:spMkLst>
        </pc:spChg>
        <pc:spChg chg="add del">
          <ac:chgData name="Prieto Villar, José M." userId="79c44207-68a7-42d5-abf4-08866532a717" providerId="ADAL" clId="{14DE7CF1-61AC-46E2-8327-6CFFD1E8BB36}" dt="2021-04-05T14:10:16.199" v="872"/>
          <ac:spMkLst>
            <pc:docMk/>
            <pc:sldMk cId="2019179742" sldId="361"/>
            <ac:spMk id="3" creationId="{80FAB726-3109-45F5-AECA-97C26C112C11}"/>
          </ac:spMkLst>
        </pc:spChg>
        <pc:spChg chg="mod">
          <ac:chgData name="Prieto Villar, José M." userId="79c44207-68a7-42d5-abf4-08866532a717" providerId="ADAL" clId="{14DE7CF1-61AC-46E2-8327-6CFFD1E8BB36}" dt="2021-04-05T14:10:47.303" v="879" actId="12"/>
          <ac:spMkLst>
            <pc:docMk/>
            <pc:sldMk cId="2019179742" sldId="361"/>
            <ac:spMk id="4" creationId="{D1B5D27C-CB85-42D8-86D5-298B23F31C26}"/>
          </ac:spMkLst>
        </pc:spChg>
        <pc:spChg chg="add del">
          <ac:chgData name="Prieto Villar, José M." userId="79c44207-68a7-42d5-abf4-08866532a717" providerId="ADAL" clId="{14DE7CF1-61AC-46E2-8327-6CFFD1E8BB36}" dt="2021-04-05T14:10:31.424" v="876"/>
          <ac:spMkLst>
            <pc:docMk/>
            <pc:sldMk cId="2019179742" sldId="361"/>
            <ac:spMk id="5" creationId="{DCB865B4-CC8D-4F6A-B2A6-A49CA3B840C2}"/>
          </ac:spMkLst>
        </pc:spChg>
      </pc:sldChg>
      <pc:sldChg chg="addSp delSp modSp new mod setBg">
        <pc:chgData name="Prieto Villar, José M." userId="79c44207-68a7-42d5-abf4-08866532a717" providerId="ADAL" clId="{14DE7CF1-61AC-46E2-8327-6CFFD1E8BB36}" dt="2021-04-05T14:11:30.455" v="883" actId="26606"/>
        <pc:sldMkLst>
          <pc:docMk/>
          <pc:sldMk cId="1412308852" sldId="362"/>
        </pc:sldMkLst>
        <pc:spChg chg="del">
          <ac:chgData name="Prieto Villar, José M." userId="79c44207-68a7-42d5-abf4-08866532a717" providerId="ADAL" clId="{14DE7CF1-61AC-46E2-8327-6CFFD1E8BB36}" dt="2021-04-05T14:11:26.068" v="881" actId="478"/>
          <ac:spMkLst>
            <pc:docMk/>
            <pc:sldMk cId="1412308852" sldId="362"/>
            <ac:spMk id="2" creationId="{4DBFF0B2-C98A-458C-B99E-DE27161235E8}"/>
          </ac:spMkLst>
        </pc:spChg>
        <pc:spChg chg="del">
          <ac:chgData name="Prieto Villar, José M." userId="79c44207-68a7-42d5-abf4-08866532a717" providerId="ADAL" clId="{14DE7CF1-61AC-46E2-8327-6CFFD1E8BB36}" dt="2021-04-05T14:11:26.068" v="881" actId="478"/>
          <ac:spMkLst>
            <pc:docMk/>
            <pc:sldMk cId="1412308852" sldId="362"/>
            <ac:spMk id="3" creationId="{9805CC7F-3656-48D9-852F-6BBCB1F888CF}"/>
          </ac:spMkLst>
        </pc:spChg>
        <pc:spChg chg="del">
          <ac:chgData name="Prieto Villar, José M." userId="79c44207-68a7-42d5-abf4-08866532a717" providerId="ADAL" clId="{14DE7CF1-61AC-46E2-8327-6CFFD1E8BB36}" dt="2021-04-05T14:11:26.068" v="881" actId="478"/>
          <ac:spMkLst>
            <pc:docMk/>
            <pc:sldMk cId="1412308852" sldId="362"/>
            <ac:spMk id="4" creationId="{3EB9FBEA-17F1-46FB-BF9E-70A7EA9121B9}"/>
          </ac:spMkLst>
        </pc:spChg>
        <pc:spChg chg="del">
          <ac:chgData name="Prieto Villar, José M." userId="79c44207-68a7-42d5-abf4-08866532a717" providerId="ADAL" clId="{14DE7CF1-61AC-46E2-8327-6CFFD1E8BB36}" dt="2021-04-05T14:11:26.068" v="881" actId="478"/>
          <ac:spMkLst>
            <pc:docMk/>
            <pc:sldMk cId="1412308852" sldId="362"/>
            <ac:spMk id="5" creationId="{0FE50AFF-FDC6-47DA-84C0-5F167A6B0B83}"/>
          </ac:spMkLst>
        </pc:spChg>
        <pc:spChg chg="add">
          <ac:chgData name="Prieto Villar, José M." userId="79c44207-68a7-42d5-abf4-08866532a717" providerId="ADAL" clId="{14DE7CF1-61AC-46E2-8327-6CFFD1E8BB36}" dt="2021-04-05T14:11:30.455" v="883" actId="26606"/>
          <ac:spMkLst>
            <pc:docMk/>
            <pc:sldMk cId="1412308852" sldId="362"/>
            <ac:spMk id="71" creationId="{57845966-6EFC-468A-9CC7-BAB4B95854E7}"/>
          </ac:spMkLst>
        </pc:spChg>
        <pc:spChg chg="add">
          <ac:chgData name="Prieto Villar, José M." userId="79c44207-68a7-42d5-abf4-08866532a717" providerId="ADAL" clId="{14DE7CF1-61AC-46E2-8327-6CFFD1E8BB36}" dt="2021-04-05T14:11:30.455" v="883" actId="26606"/>
          <ac:spMkLst>
            <pc:docMk/>
            <pc:sldMk cId="1412308852" sldId="362"/>
            <ac:spMk id="75" creationId="{ADAD1991-FFD1-4E94-ABAB-7560D33008E4}"/>
          </ac:spMkLst>
        </pc:spChg>
        <pc:picChg chg="add">
          <ac:chgData name="Prieto Villar, José M." userId="79c44207-68a7-42d5-abf4-08866532a717" providerId="ADAL" clId="{14DE7CF1-61AC-46E2-8327-6CFFD1E8BB36}" dt="2021-04-05T14:11:30.455" v="883" actId="26606"/>
          <ac:picMkLst>
            <pc:docMk/>
            <pc:sldMk cId="1412308852" sldId="362"/>
            <ac:picMk id="73" creationId="{75554383-98AF-4A47-BB65-705FAAA4BE6A}"/>
          </ac:picMkLst>
        </pc:picChg>
        <pc:picChg chg="add mod">
          <ac:chgData name="Prieto Villar, José M." userId="79c44207-68a7-42d5-abf4-08866532a717" providerId="ADAL" clId="{14DE7CF1-61AC-46E2-8327-6CFFD1E8BB36}" dt="2021-04-05T14:11:30.455" v="883" actId="26606"/>
          <ac:picMkLst>
            <pc:docMk/>
            <pc:sldMk cId="1412308852" sldId="362"/>
            <ac:picMk id="16386" creationId="{6E2F428B-87D3-46D3-9A5A-4ED87B5DC57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4/7/2021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7B13834E-8AC2-48C5-8DD7-FE0809585ADD}"/>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9" name="Date Placeholder 10">
            <a:extLst>
              <a:ext uri="{FF2B5EF4-FFF2-40B4-BE49-F238E27FC236}">
                <a16:creationId xmlns:a16="http://schemas.microsoft.com/office/drawing/2014/main" id="{0AA73BB1-B10C-4495-AC10-01FDD5B3AA3D}"/>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9" name="Date Placeholder 10">
            <a:extLst>
              <a:ext uri="{FF2B5EF4-FFF2-40B4-BE49-F238E27FC236}">
                <a16:creationId xmlns:a16="http://schemas.microsoft.com/office/drawing/2014/main" id="{5C26002C-EFAF-4AD3-8B9F-AF1B6FE43BE0}"/>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0" name="Date Placeholder 10">
            <a:extLst>
              <a:ext uri="{FF2B5EF4-FFF2-40B4-BE49-F238E27FC236}">
                <a16:creationId xmlns:a16="http://schemas.microsoft.com/office/drawing/2014/main" id="{5E6E1A55-CB99-4296-81A5-22FD525CB06C}"/>
              </a:ext>
            </a:extLst>
          </p:cNvPr>
          <p:cNvSpPr txBox="1">
            <a:spLocks/>
          </p:cNvSpPr>
          <p:nvPr userDrawn="1"/>
        </p:nvSpPr>
        <p:spPr>
          <a:xfrm>
            <a:off x="381001" y="6231723"/>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1600" dirty="0">
                <a:latin typeface="GT Sectra Fine Bk" panose="00000400000000000000" pitchFamily="50" charset="0"/>
              </a:rPr>
              <a:t>Advanced Technology Center</a:t>
            </a:r>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2" name="Date Placeholder 10">
            <a:extLst>
              <a:ext uri="{FF2B5EF4-FFF2-40B4-BE49-F238E27FC236}">
                <a16:creationId xmlns:a16="http://schemas.microsoft.com/office/drawing/2014/main" id="{B7EAC6CF-541A-4AC8-B6EF-E5C5E712E8FC}"/>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Logo">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B17ED-64D8-481F-BAC9-1A3AAD1DA8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13" t="10633" r="7013" b="25000"/>
          <a:stretch/>
        </p:blipFill>
        <p:spPr>
          <a:xfrm>
            <a:off x="0" y="0"/>
            <a:ext cx="12192000" cy="6845968"/>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0" name="Date Placeholder 10">
            <a:extLst>
              <a:ext uri="{FF2B5EF4-FFF2-40B4-BE49-F238E27FC236}">
                <a16:creationId xmlns:a16="http://schemas.microsoft.com/office/drawing/2014/main" id="{40C8ED76-C519-4092-835F-CE1D7C72348E}"/>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pic>
        <p:nvPicPr>
          <p:cNvPr id="12" name="Graphic 5">
            <a:extLst>
              <a:ext uri="{FF2B5EF4-FFF2-40B4-BE49-F238E27FC236}">
                <a16:creationId xmlns:a16="http://schemas.microsoft.com/office/drawing/2014/main" id="{EAFDC738-A7B0-4C4C-B6D2-A0ADA48185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Tree>
    <p:extLst>
      <p:ext uri="{BB962C8B-B14F-4D97-AF65-F5344CB8AC3E}">
        <p14:creationId xmlns:p14="http://schemas.microsoft.com/office/powerpoint/2010/main" val="83100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
        <p:nvSpPr>
          <p:cNvPr id="9" name="Date Placeholder 10">
            <a:extLst>
              <a:ext uri="{FF2B5EF4-FFF2-40B4-BE49-F238E27FC236}">
                <a16:creationId xmlns:a16="http://schemas.microsoft.com/office/drawing/2014/main" id="{515674CC-308E-4268-950B-3DAEC9C1ABAF}"/>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
        <p:nvSpPr>
          <p:cNvPr id="9" name="Date Placeholder 10">
            <a:extLst>
              <a:ext uri="{FF2B5EF4-FFF2-40B4-BE49-F238E27FC236}">
                <a16:creationId xmlns:a16="http://schemas.microsoft.com/office/drawing/2014/main" id="{B4FE2CDA-3E3D-4B4E-9D47-B7ECB330E84D}"/>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Tree>
    <p:extLst>
      <p:ext uri="{BB962C8B-B14F-4D97-AF65-F5344CB8AC3E}">
        <p14:creationId xmlns:p14="http://schemas.microsoft.com/office/powerpoint/2010/main" val="1750714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7453649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5" name="Date Placeholder 10">
            <a:extLst>
              <a:ext uri="{FF2B5EF4-FFF2-40B4-BE49-F238E27FC236}">
                <a16:creationId xmlns:a16="http://schemas.microsoft.com/office/drawing/2014/main" id="{5BACE79B-9CC9-470E-81E0-20F7FAE854A6}"/>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3" name="Picture 12">
            <a:extLst>
              <a:ext uri="{FF2B5EF4-FFF2-40B4-BE49-F238E27FC236}">
                <a16:creationId xmlns:a16="http://schemas.microsoft.com/office/drawing/2014/main" id="{2A11B85B-19F0-4C17-8AEA-F520CDD4C6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1" b="1"/>
          <a:stretch/>
        </p:blipFill>
        <p:spPr>
          <a:xfrm>
            <a:off x="-1" y="1"/>
            <a:ext cx="12192001" cy="6857999"/>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6BEC0436-E852-4CD1-BC46-0093EC0D78B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1" name="Text Placeholder 15">
            <a:extLst>
              <a:ext uri="{FF2B5EF4-FFF2-40B4-BE49-F238E27FC236}">
                <a16:creationId xmlns:a16="http://schemas.microsoft.com/office/drawing/2014/main" id="{C1BA4F43-9A33-40BF-9D42-10A895373950}"/>
              </a:ext>
            </a:extLst>
          </p:cNvPr>
          <p:cNvSpPr>
            <a:spLocks noGrp="1"/>
          </p:cNvSpPr>
          <p:nvPr>
            <p:ph type="body" sz="quarter" idx="14" hasCustomPrompt="1"/>
          </p:nvPr>
        </p:nvSpPr>
        <p:spPr>
          <a:xfrm>
            <a:off x="1142999" y="4610100"/>
            <a:ext cx="4952999" cy="1474214"/>
          </a:xfrm>
        </p:spPr>
        <p:txBody>
          <a:bodyPr vert="horz" lIns="0" tIns="0" rIns="0" bIns="0" rtlCol="0">
            <a:noAutofit/>
          </a:bodyPr>
          <a:lstStyle>
            <a:lvl1pPr marL="12700" indent="-12700" algn="l">
              <a:lnSpc>
                <a:spcPct val="90000"/>
              </a:lnSpc>
              <a:buNone/>
              <a:tabLst/>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lvl="0"/>
            <a:r>
              <a:rPr lang="en-GB" dirty="0"/>
              <a:t>Place subtitle here in GT </a:t>
            </a:r>
            <a:r>
              <a:rPr lang="en-GB" dirty="0" err="1"/>
              <a:t>Sectra</a:t>
            </a:r>
            <a:r>
              <a:rPr lang="en-GB" dirty="0"/>
              <a:t> Fine 24pt</a:t>
            </a:r>
            <a:endParaRPr lang="en-US" dirty="0"/>
          </a:p>
        </p:txBody>
      </p:sp>
      <p:pic>
        <p:nvPicPr>
          <p:cNvPr id="13" name="Picture 12">
            <a:extLst>
              <a:ext uri="{FF2B5EF4-FFF2-40B4-BE49-F238E27FC236}">
                <a16:creationId xmlns:a16="http://schemas.microsoft.com/office/drawing/2014/main" id="{1890E7B4-ACD0-4C8E-8030-4D391165440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18491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Light">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F230BE-E12B-4B12-B01F-61A3FEC100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1" y="0"/>
            <a:ext cx="12220517" cy="687404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2999"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8" cy="3915092"/>
          </a:xfrm>
        </p:spPr>
        <p:txBody>
          <a:bodyPr anchor="b"/>
          <a:lstStyle>
            <a:lvl1pPr>
              <a:defRPr sz="5400">
                <a:solidFill>
                  <a:schemeClr val="tx1"/>
                </a:solidFill>
              </a:defRPr>
            </a:lvl1pPr>
          </a:lstStyle>
          <a:p>
            <a:r>
              <a:rPr lang="en-US" dirty="0"/>
              <a:t>Section title 54pt</a:t>
            </a:r>
          </a:p>
        </p:txBody>
      </p:sp>
      <p:sp>
        <p:nvSpPr>
          <p:cNvPr id="27" name="TextBox 26">
            <a:extLst>
              <a:ext uri="{FF2B5EF4-FFF2-40B4-BE49-F238E27FC236}">
                <a16:creationId xmlns:a16="http://schemas.microsoft.com/office/drawing/2014/main" id="{5B5705D7-5365-4FDC-B41B-8DBB58CDEE1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9" name="TextBox 28">
            <a:extLst>
              <a:ext uri="{FF2B5EF4-FFF2-40B4-BE49-F238E27FC236}">
                <a16:creationId xmlns:a16="http://schemas.microsoft.com/office/drawing/2014/main" id="{8F437B85-F911-4C8D-9468-5AF6FC49DE17}"/>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9" name="Text Placeholder 8">
            <a:extLst>
              <a:ext uri="{FF2B5EF4-FFF2-40B4-BE49-F238E27FC236}">
                <a16:creationId xmlns:a16="http://schemas.microsoft.com/office/drawing/2014/main" id="{BD15763B-29DE-5842-9F25-C3613114D2A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descr="A picture containing drawing, clock&#10;&#10;Description automatically generated">
            <a:extLst>
              <a:ext uri="{FF2B5EF4-FFF2-40B4-BE49-F238E27FC236}">
                <a16:creationId xmlns:a16="http://schemas.microsoft.com/office/drawing/2014/main" id="{C2167318-06A3-4E36-96B0-7426CB40B6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79604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Dark Purple">
    <p:bg>
      <p:bgPr>
        <a:solidFill>
          <a:schemeClr val="accent3"/>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22C143E8-DD15-4271-878B-9FB6C450F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482" b="19537"/>
          <a:stretch/>
        </p:blipFill>
        <p:spPr>
          <a:xfrm>
            <a:off x="0" y="0"/>
            <a:ext cx="12192000" cy="3427713"/>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36233B92-45BF-2844-92CF-A75DE09F6EBC}"/>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4" name="Picture 13">
            <a:extLst>
              <a:ext uri="{FF2B5EF4-FFF2-40B4-BE49-F238E27FC236}">
                <a16:creationId xmlns:a16="http://schemas.microsoft.com/office/drawing/2014/main" id="{93547D52-08B5-47D9-9E24-A2D3A9A45CD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955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22" name="Picture 21" descr="Background pattern&#10;&#10;Description automatically generated">
            <a:extLst>
              <a:ext uri="{FF2B5EF4-FFF2-40B4-BE49-F238E27FC236}">
                <a16:creationId xmlns:a16="http://schemas.microsoft.com/office/drawing/2014/main" id="{0CD753C7-2DCF-4C34-80DC-870F68898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5952"/>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7E785FBB-381E-4443-8D33-E31DF9F81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529893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a:extLst>
              <a:ext uri="{FF2B5EF4-FFF2-40B4-BE49-F238E27FC236}">
                <a16:creationId xmlns:a16="http://schemas.microsoft.com/office/drawing/2014/main" id="{0A495A57-35C7-4102-AC0C-0CC26BDFBFE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F4B10C-5234-40B6-8CA6-79B2DF02B8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6" name="Rectangle 5">
            <a:extLst>
              <a:ext uri="{FF2B5EF4-FFF2-40B4-BE49-F238E27FC236}">
                <a16:creationId xmlns:a16="http://schemas.microsoft.com/office/drawing/2014/main" id="{DAB64210-BE23-4613-90AC-3738A40ED78F}"/>
              </a:ext>
            </a:extLst>
          </p:cNvPr>
          <p:cNvSpPr/>
          <p:nvPr userDrawn="1"/>
        </p:nvSpPr>
        <p:spPr>
          <a:xfrm>
            <a:off x="0" y="3428999"/>
            <a:ext cx="12192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BD20B5CF-ECAF-4871-B303-435D56BF9C7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FC829F91-EB74-4AA2-B649-E33D7237FE0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descr="A picture containing drawing, clock&#10;&#10;Description automatically generated">
            <a:extLst>
              <a:ext uri="{FF2B5EF4-FFF2-40B4-BE49-F238E27FC236}">
                <a16:creationId xmlns:a16="http://schemas.microsoft.com/office/drawing/2014/main" id="{3A838866-EE8A-4BAF-B622-4CB35334E8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538132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4EAB0FD1-656A-4895-8A4E-225DFB2C1E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dirty="0"/>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58030F6B-9665-4505-8160-36341FE4D0F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22" name="Picture 21">
            <a:extLst>
              <a:ext uri="{FF2B5EF4-FFF2-40B4-BE49-F238E27FC236}">
                <a16:creationId xmlns:a16="http://schemas.microsoft.com/office/drawing/2014/main" id="{56E6681C-3549-499E-A0C0-C4CE1E9558B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D39017FD-6A0B-46C6-823B-9454CF7F3EE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pic>
        <p:nvPicPr>
          <p:cNvPr id="15" name="Picture 14">
            <a:extLst>
              <a:ext uri="{FF2B5EF4-FFF2-40B4-BE49-F238E27FC236}">
                <a16:creationId xmlns:a16="http://schemas.microsoft.com/office/drawing/2014/main" id="{795B7CC9-E86C-4F85-BFF9-332D502211C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pic>
        <p:nvPicPr>
          <p:cNvPr id="21" name="Picture 20">
            <a:extLst>
              <a:ext uri="{FF2B5EF4-FFF2-40B4-BE49-F238E27FC236}">
                <a16:creationId xmlns:a16="http://schemas.microsoft.com/office/drawing/2014/main" id="{DDF8F274-4ABB-409A-9122-B921CDC1406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pic>
        <p:nvPicPr>
          <p:cNvPr id="22" name="Picture 21">
            <a:extLst>
              <a:ext uri="{FF2B5EF4-FFF2-40B4-BE49-F238E27FC236}">
                <a16:creationId xmlns:a16="http://schemas.microsoft.com/office/drawing/2014/main" id="{86389067-7006-43C5-A8F1-15177F83D7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0" name="Picture 9">
            <a:extLst>
              <a:ext uri="{FF2B5EF4-FFF2-40B4-BE49-F238E27FC236}">
                <a16:creationId xmlns:a16="http://schemas.microsoft.com/office/drawing/2014/main" id="{28053978-7A21-4BE2-B545-CA43B53AF85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Light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A31FE-1E07-4053-A99E-D3461DEE4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0" y="0"/>
            <a:ext cx="12219335" cy="6873375"/>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key message here</a:t>
            </a:r>
          </a:p>
        </p:txBody>
      </p:sp>
      <p:sp>
        <p:nvSpPr>
          <p:cNvPr id="6" name="TextBox 5">
            <a:extLst>
              <a:ext uri="{FF2B5EF4-FFF2-40B4-BE49-F238E27FC236}">
                <a16:creationId xmlns:a16="http://schemas.microsoft.com/office/drawing/2014/main" id="{C36B84D5-0A22-4711-8F52-BDC8137A168E}"/>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3CADCD88-2176-4497-B5B6-CEC45FAC70F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pic>
        <p:nvPicPr>
          <p:cNvPr id="9" name="Picture 8" descr="A picture containing drawing, clock&#10;&#10;Description automatically generated">
            <a:extLst>
              <a:ext uri="{FF2B5EF4-FFF2-40B4-BE49-F238E27FC236}">
                <a16:creationId xmlns:a16="http://schemas.microsoft.com/office/drawing/2014/main" id="{2E20ADF6-311A-4687-8CF6-3F366007D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70974523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pic>
        <p:nvPicPr>
          <p:cNvPr id="10" name="Picture 9">
            <a:extLst>
              <a:ext uri="{FF2B5EF4-FFF2-40B4-BE49-F238E27FC236}">
                <a16:creationId xmlns:a16="http://schemas.microsoft.com/office/drawing/2014/main" id="{B7ECB1EB-6D51-46B1-A764-700792C2988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pic>
        <p:nvPicPr>
          <p:cNvPr id="12" name="Picture 11">
            <a:extLst>
              <a:ext uri="{FF2B5EF4-FFF2-40B4-BE49-F238E27FC236}">
                <a16:creationId xmlns:a16="http://schemas.microsoft.com/office/drawing/2014/main" id="{7FA19B24-0B3E-4DFD-965A-1B90AC278D2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pic>
        <p:nvPicPr>
          <p:cNvPr id="3" name="Picture 2">
            <a:extLst>
              <a:ext uri="{FF2B5EF4-FFF2-40B4-BE49-F238E27FC236}">
                <a16:creationId xmlns:a16="http://schemas.microsoft.com/office/drawing/2014/main" id="{C754544E-E175-4722-956A-7A32FFF47E8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5F6BE274-EE6C-4F62-976D-2F01D501E071}"/>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9E7FB73C-FEA5-4C19-A1C4-8DC4715CA1D6}"/>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60A67953-76A6-48D1-B98C-96844D9701AC}"/>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Wednesday, April 7, 2021</a:t>
            </a:fld>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9" name="Date Placeholder 10">
            <a:extLst>
              <a:ext uri="{FF2B5EF4-FFF2-40B4-BE49-F238E27FC236}">
                <a16:creationId xmlns:a16="http://schemas.microsoft.com/office/drawing/2014/main" id="{266B2F9F-DB59-4861-A5D3-26AEAD72BE4A}"/>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Wednesday, April 7, 2021</a:t>
            </a:fld>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9" name="Date Placeholder 10">
            <a:extLst>
              <a:ext uri="{FF2B5EF4-FFF2-40B4-BE49-F238E27FC236}">
                <a16:creationId xmlns:a16="http://schemas.microsoft.com/office/drawing/2014/main" id="{1A68AFD9-DA67-4D7C-AFEA-DC0269015D85}"/>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Wednesday, April 7,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0" name="Date Placeholder 10">
            <a:extLst>
              <a:ext uri="{FF2B5EF4-FFF2-40B4-BE49-F238E27FC236}">
                <a16:creationId xmlns:a16="http://schemas.microsoft.com/office/drawing/2014/main" id="{92855D19-4358-4E1F-A33D-93F9414F4315}"/>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8" name="Picture 7" descr="A picture containing drawing, clock&#10;&#10;Description automatically generated">
            <a:extLst>
              <a:ext uri="{FF2B5EF4-FFF2-40B4-BE49-F238E27FC236}">
                <a16:creationId xmlns:a16="http://schemas.microsoft.com/office/drawing/2014/main" id="{1853A1DC-CEA7-4389-92E1-34AA23C87C48}"/>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734" r:id="rId5"/>
    <p:sldLayoutId id="2147483742" r:id="rId6"/>
    <p:sldLayoutId id="2147483733" r:id="rId7"/>
    <p:sldLayoutId id="2147483730" r:id="rId8"/>
    <p:sldLayoutId id="2147483728" r:id="rId9"/>
    <p:sldLayoutId id="2147483743" r:id="rId10"/>
    <p:sldLayoutId id="2147483744" r:id="rId11"/>
    <p:sldLayoutId id="2147483732" r:id="rId12"/>
    <p:sldLayoutId id="2147483731" r:id="rId13"/>
    <p:sldLayoutId id="2147483754" r:id="rId14"/>
    <p:sldLayoutId id="2147483681" r:id="rId15"/>
    <p:sldLayoutId id="2147483649" r:id="rId16"/>
    <p:sldLayoutId id="2147483757" r:id="rId17"/>
    <p:sldLayoutId id="2147483755" r:id="rId18"/>
    <p:sldLayoutId id="2147483737" r:id="rId19"/>
    <p:sldLayoutId id="2147483651" r:id="rId20"/>
    <p:sldLayoutId id="2147483721" r:id="rId21"/>
    <p:sldLayoutId id="2147483750" r:id="rId22"/>
    <p:sldLayoutId id="2147483745" r:id="rId23"/>
    <p:sldLayoutId id="2147483746" r:id="rId24"/>
    <p:sldLayoutId id="2147483747" r:id="rId25"/>
    <p:sldLayoutId id="2147483739" r:id="rId26"/>
    <p:sldLayoutId id="2147483748" r:id="rId27"/>
    <p:sldLayoutId id="2147483724" r:id="rId28"/>
    <p:sldLayoutId id="2147483723" r:id="rId29"/>
    <p:sldLayoutId id="2147483725" r:id="rId30"/>
    <p:sldLayoutId id="2147483673" r:id="rId31"/>
    <p:sldLayoutId id="2147483653" r:id="rId32"/>
    <p:sldLayoutId id="2147483722" r:id="rId33"/>
    <p:sldLayoutId id="2147483693" r:id="rId34"/>
    <p:sldLayoutId id="2147483701" r:id="rId35"/>
    <p:sldLayoutId id="2147483668" r:id="rId36"/>
    <p:sldLayoutId id="2147483707" r:id="rId37"/>
    <p:sldLayoutId id="2147483714" r:id="rId38"/>
    <p:sldLayoutId id="2147483657" r:id="rId39"/>
    <p:sldLayoutId id="2147483679" r:id="rId40"/>
    <p:sldLayoutId id="2147483661" r:id="rId41"/>
    <p:sldLayoutId id="2147483678" r:id="rId42"/>
    <p:sldLayoutId id="2147483663" r:id="rId43"/>
    <p:sldLayoutId id="2147483667" r:id="rId44"/>
    <p:sldLayoutId id="2147483749" r:id="rId45"/>
    <p:sldLayoutId id="2147483726" r:id="rId46"/>
    <p:sldLayoutId id="2147483688" r:id="rId47"/>
    <p:sldLayoutId id="2147483751" r:id="rId48"/>
    <p:sldLayoutId id="2147483655" r:id="rId49"/>
    <p:sldLayoutId id="2147483740" r:id="rId5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tutorialspoint.com/maven/maven_eclispe_ide.htm" TargetMode="External"/><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B0BC-208D-4211-BBBA-7D38E1C05FAA}"/>
              </a:ext>
            </a:extLst>
          </p:cNvPr>
          <p:cNvSpPr>
            <a:spLocks noGrp="1"/>
          </p:cNvSpPr>
          <p:nvPr>
            <p:ph type="title"/>
          </p:nvPr>
        </p:nvSpPr>
        <p:spPr>
          <a:xfrm>
            <a:off x="606491" y="2318273"/>
            <a:ext cx="6815262" cy="2221454"/>
          </a:xfrm>
        </p:spPr>
        <p:txBody>
          <a:bodyPr/>
          <a:lstStyle/>
          <a:p>
            <a:r>
              <a:rPr lang="en-US" dirty="0"/>
              <a:t>Java</a:t>
            </a:r>
            <a:endParaRPr lang="es-ES" dirty="0"/>
          </a:p>
        </p:txBody>
      </p:sp>
    </p:spTree>
    <p:extLst>
      <p:ext uri="{BB962C8B-B14F-4D97-AF65-F5344CB8AC3E}">
        <p14:creationId xmlns:p14="http://schemas.microsoft.com/office/powerpoint/2010/main" val="2870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2107164"/>
            <a:ext cx="9991658" cy="3939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El </a:t>
            </a:r>
            <a:r>
              <a:rPr lang="es-ES" sz="1800" b="1" dirty="0"/>
              <a:t>ciclo de vida </a:t>
            </a:r>
            <a:r>
              <a:rPr lang="es-ES" sz="1800" b="1" dirty="0" err="1"/>
              <a:t>clean</a:t>
            </a:r>
            <a:r>
              <a:rPr lang="es-ES" sz="1800" b="1" dirty="0"/>
              <a:t> </a:t>
            </a:r>
            <a:r>
              <a:rPr lang="es-ES" sz="1800" dirty="0"/>
              <a:t>puede verse cuando ejecutamos el comando </a:t>
            </a:r>
            <a:r>
              <a:rPr lang="es-ES" sz="1800" dirty="0" err="1"/>
              <a:t>mvn</a:t>
            </a:r>
            <a:r>
              <a:rPr lang="es-ES" sz="1800" dirty="0"/>
              <a:t> </a:t>
            </a:r>
            <a:r>
              <a:rPr lang="es-ES" sz="1800" dirty="0" err="1"/>
              <a:t>post-clean</a:t>
            </a:r>
            <a:r>
              <a:rPr lang="es-ES" sz="1800" dirty="0"/>
              <a:t>, Maven invoca el ciclo de vida </a:t>
            </a:r>
            <a:r>
              <a:rPr lang="es-ES" sz="1800" dirty="0" err="1"/>
              <a:t>clean</a:t>
            </a:r>
            <a:r>
              <a:rPr lang="es-ES" sz="1800" dirty="0"/>
              <a:t> que consiste en las siguientes fases.</a:t>
            </a:r>
          </a:p>
          <a:p>
            <a:endParaRPr lang="es-ES" sz="1800" dirty="0"/>
          </a:p>
          <a:p>
            <a:pPr marL="342900" lvl="0" indent="-342900">
              <a:buFont typeface="Arial" panose="020B0604020202020204" pitchFamily="34" charset="0"/>
              <a:buChar char="•"/>
            </a:pPr>
            <a:r>
              <a:rPr lang="es-ES" sz="1800" dirty="0" err="1"/>
              <a:t>pre-clean</a:t>
            </a:r>
            <a:endParaRPr lang="es-ES" sz="1800" dirty="0"/>
          </a:p>
          <a:p>
            <a:pPr marL="342900" lvl="0" indent="-342900">
              <a:buFont typeface="Arial" panose="020B0604020202020204" pitchFamily="34" charset="0"/>
              <a:buChar char="•"/>
            </a:pPr>
            <a:r>
              <a:rPr lang="es-ES" sz="1800" dirty="0" err="1"/>
              <a:t>clean</a:t>
            </a:r>
            <a:endParaRPr lang="es-ES" sz="1800" dirty="0"/>
          </a:p>
          <a:p>
            <a:pPr marL="342900" lvl="0" indent="-342900">
              <a:buFont typeface="Arial" panose="020B0604020202020204" pitchFamily="34" charset="0"/>
              <a:buChar char="•"/>
            </a:pPr>
            <a:r>
              <a:rPr lang="es-ES" sz="1800" dirty="0" err="1"/>
              <a:t>post-clean</a:t>
            </a:r>
            <a:endParaRPr lang="es-ES" sz="1800" dirty="0"/>
          </a:p>
          <a:p>
            <a:r>
              <a:rPr lang="es-ES" sz="1800" dirty="0"/>
              <a:t> </a:t>
            </a:r>
          </a:p>
          <a:p>
            <a:r>
              <a:rPr lang="es-ES" sz="1800" dirty="0"/>
              <a:t>Como resultado, la </a:t>
            </a:r>
            <a:r>
              <a:rPr lang="es-ES" sz="1800" dirty="0" err="1"/>
              <a:t>goal</a:t>
            </a:r>
            <a:r>
              <a:rPr lang="es-ES" sz="1800" dirty="0"/>
              <a:t> </a:t>
            </a:r>
            <a:r>
              <a:rPr lang="es-ES" sz="1800" dirty="0" err="1"/>
              <a:t>clean</a:t>
            </a:r>
            <a:r>
              <a:rPr lang="es-ES" sz="1800" dirty="0"/>
              <a:t>, que está directamente atada a la fase </a:t>
            </a:r>
            <a:r>
              <a:rPr lang="es-ES" sz="1800" dirty="0" err="1"/>
              <a:t>clean</a:t>
            </a:r>
            <a:r>
              <a:rPr lang="es-ES" sz="1800" dirty="0"/>
              <a:t> (</a:t>
            </a:r>
            <a:r>
              <a:rPr lang="es-ES" sz="1800" dirty="0" err="1"/>
              <a:t>clean:clean</a:t>
            </a:r>
            <a:r>
              <a:rPr lang="es-ES" sz="1800" dirty="0"/>
              <a:t>), elimina todos los elementos del directorio </a:t>
            </a:r>
            <a:r>
              <a:rPr lang="es-ES" sz="1800" dirty="0" err="1"/>
              <a:t>build</a:t>
            </a:r>
            <a:r>
              <a:rPr lang="es-ES" sz="1800" dirty="0"/>
              <a:t> del proyecto. </a:t>
            </a:r>
          </a:p>
          <a:p>
            <a:endParaRPr lang="es-ES" sz="1800" dirty="0"/>
          </a:p>
          <a:p>
            <a:r>
              <a:rPr lang="es-ES" sz="1800" dirty="0"/>
              <a:t>Todas las fases pueden ser personalizadas y para hacerlo se debe adjuntar la acción </a:t>
            </a:r>
            <a:r>
              <a:rPr lang="es-ES" sz="1800" dirty="0" err="1"/>
              <a:t>maven-antrun-plugin:run</a:t>
            </a:r>
            <a:r>
              <a:rPr lang="es-ES" sz="1800" dirty="0"/>
              <a:t> a las fases </a:t>
            </a:r>
            <a:r>
              <a:rPr lang="es-ES" sz="1800" dirty="0" err="1"/>
              <a:t>pre-clean</a:t>
            </a:r>
            <a:r>
              <a:rPr lang="es-ES" sz="1800" dirty="0"/>
              <a:t>, </a:t>
            </a:r>
            <a:r>
              <a:rPr lang="es-ES" sz="1800" dirty="0" err="1"/>
              <a:t>clean</a:t>
            </a:r>
            <a:r>
              <a:rPr lang="es-ES" sz="1800" dirty="0"/>
              <a:t> y </a:t>
            </a:r>
            <a:r>
              <a:rPr lang="es-ES" sz="1800" dirty="0" err="1"/>
              <a:t>post-clean</a:t>
            </a:r>
            <a:r>
              <a:rPr lang="es-ES" sz="1800" dirty="0"/>
              <a:t>.</a:t>
            </a:r>
          </a:p>
        </p:txBody>
      </p:sp>
    </p:spTree>
    <p:extLst>
      <p:ext uri="{BB962C8B-B14F-4D97-AF65-F5344CB8AC3E}">
        <p14:creationId xmlns:p14="http://schemas.microsoft.com/office/powerpoint/2010/main" val="2403404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2299657"/>
            <a:ext cx="9991658" cy="580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El </a:t>
            </a:r>
            <a:r>
              <a:rPr lang="es-ES" sz="1800" b="1" dirty="0"/>
              <a:t>ciclo</a:t>
            </a:r>
            <a:r>
              <a:rPr lang="es-ES" sz="1800" dirty="0"/>
              <a:t> </a:t>
            </a:r>
            <a:r>
              <a:rPr lang="es-ES" sz="1800" b="1" dirty="0"/>
              <a:t>de vida default o </a:t>
            </a:r>
            <a:r>
              <a:rPr lang="es-ES" sz="1800" b="1" dirty="0" err="1"/>
              <a:t>build</a:t>
            </a:r>
            <a:r>
              <a:rPr lang="es-ES" sz="1800" b="1" dirty="0"/>
              <a:t> </a:t>
            </a:r>
            <a:r>
              <a:rPr lang="es-ES" sz="1800" dirty="0"/>
              <a:t>es el ciclo de vida principal de Maven y se utiliza para construir la aplicación. Tiene las siguientes 21 fases.</a:t>
            </a:r>
          </a:p>
        </p:txBody>
      </p:sp>
      <p:graphicFrame>
        <p:nvGraphicFramePr>
          <p:cNvPr id="2" name="Table 1">
            <a:extLst>
              <a:ext uri="{FF2B5EF4-FFF2-40B4-BE49-F238E27FC236}">
                <a16:creationId xmlns:a16="http://schemas.microsoft.com/office/drawing/2014/main" id="{016221FC-237B-4409-BB1F-EF3DC9030009}"/>
              </a:ext>
            </a:extLst>
          </p:cNvPr>
          <p:cNvGraphicFramePr>
            <a:graphicFrameLocks noGrp="1"/>
          </p:cNvGraphicFramePr>
          <p:nvPr>
            <p:extLst>
              <p:ext uri="{D42A27DB-BD31-4B8C-83A1-F6EECF244321}">
                <p14:modId xmlns:p14="http://schemas.microsoft.com/office/powerpoint/2010/main" val="3776587062"/>
              </p:ext>
            </p:extLst>
          </p:nvPr>
        </p:nvGraphicFramePr>
        <p:xfrm>
          <a:off x="3436775" y="3275920"/>
          <a:ext cx="5318449" cy="1097280"/>
        </p:xfrm>
        <a:graphic>
          <a:graphicData uri="http://schemas.openxmlformats.org/drawingml/2006/table">
            <a:tbl>
              <a:tblPr>
                <a:tableStyleId>{5C22544A-7EE6-4342-B048-85BDC9FD1C3A}</a:tableStyleId>
              </a:tblPr>
              <a:tblGrid>
                <a:gridCol w="1274212">
                  <a:extLst>
                    <a:ext uri="{9D8B030D-6E8A-4147-A177-3AD203B41FA5}">
                      <a16:colId xmlns:a16="http://schemas.microsoft.com/office/drawing/2014/main" val="3194485838"/>
                    </a:ext>
                  </a:extLst>
                </a:gridCol>
                <a:gridCol w="1412713">
                  <a:extLst>
                    <a:ext uri="{9D8B030D-6E8A-4147-A177-3AD203B41FA5}">
                      <a16:colId xmlns:a16="http://schemas.microsoft.com/office/drawing/2014/main" val="4237038346"/>
                    </a:ext>
                  </a:extLst>
                </a:gridCol>
                <a:gridCol w="1343462">
                  <a:extLst>
                    <a:ext uri="{9D8B030D-6E8A-4147-A177-3AD203B41FA5}">
                      <a16:colId xmlns:a16="http://schemas.microsoft.com/office/drawing/2014/main" val="871483299"/>
                    </a:ext>
                  </a:extLst>
                </a:gridCol>
                <a:gridCol w="1288062">
                  <a:extLst>
                    <a:ext uri="{9D8B030D-6E8A-4147-A177-3AD203B41FA5}">
                      <a16:colId xmlns:a16="http://schemas.microsoft.com/office/drawing/2014/main" val="4005739863"/>
                    </a:ext>
                  </a:extLst>
                </a:gridCol>
              </a:tblGrid>
              <a:tr h="182880">
                <a:tc>
                  <a:txBody>
                    <a:bodyPr/>
                    <a:lstStyle/>
                    <a:p>
                      <a:pPr algn="just" fontAlgn="ctr"/>
                      <a:r>
                        <a:rPr lang="es-ES" sz="1000" u="none" strike="noStrike">
                          <a:effectLst/>
                        </a:rPr>
                        <a:t>validate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process-resources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test-compile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pre-integration-test</a:t>
                      </a:r>
                      <a:endParaRPr lang="es-E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966084506"/>
                  </a:ext>
                </a:extLst>
              </a:tr>
              <a:tr h="182880">
                <a:tc>
                  <a:txBody>
                    <a:bodyPr/>
                    <a:lstStyle/>
                    <a:p>
                      <a:pPr algn="just" fontAlgn="ctr"/>
                      <a:r>
                        <a:rPr lang="es-ES" sz="1000" u="none" strike="noStrike">
                          <a:effectLst/>
                        </a:rPr>
                        <a:t>initialize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compile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process-test-classes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integration-test</a:t>
                      </a:r>
                      <a:endParaRPr lang="es-E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445701358"/>
                  </a:ext>
                </a:extLst>
              </a:tr>
              <a:tr h="182880">
                <a:tc>
                  <a:txBody>
                    <a:bodyPr/>
                    <a:lstStyle/>
                    <a:p>
                      <a:pPr algn="just" fontAlgn="ctr"/>
                      <a:r>
                        <a:rPr lang="es-ES" sz="1000" u="none" strike="noStrike">
                          <a:effectLst/>
                        </a:rPr>
                        <a:t>generate-sources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process-classes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test</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post-integration-test</a:t>
                      </a:r>
                      <a:endParaRPr lang="es-E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13980806"/>
                  </a:ext>
                </a:extLst>
              </a:tr>
              <a:tr h="182880">
                <a:tc>
                  <a:txBody>
                    <a:bodyPr/>
                    <a:lstStyle/>
                    <a:p>
                      <a:pPr algn="just" fontAlgn="ctr"/>
                      <a:r>
                        <a:rPr lang="es-ES" sz="1000" u="none" strike="noStrike">
                          <a:effectLst/>
                        </a:rPr>
                        <a:t>process-sources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generate-test-sources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prepare-package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verify</a:t>
                      </a:r>
                      <a:endParaRPr lang="es-E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02206832"/>
                  </a:ext>
                </a:extLst>
              </a:tr>
              <a:tr h="182880">
                <a:tc>
                  <a:txBody>
                    <a:bodyPr/>
                    <a:lstStyle/>
                    <a:p>
                      <a:pPr algn="just" fontAlgn="ctr"/>
                      <a:r>
                        <a:rPr lang="es-ES" sz="1000" u="none" strike="noStrike">
                          <a:effectLst/>
                        </a:rPr>
                        <a:t>generate-resources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process-test-sources</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package</a:t>
                      </a:r>
                      <a:endParaRPr lang="es-ES" sz="1000" b="0" i="0" u="none" strike="noStrike">
                        <a:solidFill>
                          <a:srgbClr val="000000"/>
                        </a:solidFill>
                        <a:effectLst/>
                        <a:latin typeface="Arial" panose="020B0604020202020204" pitchFamily="34" charset="0"/>
                      </a:endParaRPr>
                    </a:p>
                  </a:txBody>
                  <a:tcPr marL="7620" marR="7620" marT="7620" marB="0" anchor="ctr"/>
                </a:tc>
                <a:tc>
                  <a:txBody>
                    <a:bodyPr/>
                    <a:lstStyle/>
                    <a:p>
                      <a:pPr algn="just" fontAlgn="ctr"/>
                      <a:r>
                        <a:rPr lang="es-ES" sz="1000" u="none" strike="noStrike">
                          <a:effectLst/>
                        </a:rPr>
                        <a:t>install</a:t>
                      </a:r>
                      <a:endParaRPr lang="es-ES" sz="1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263933786"/>
                  </a:ext>
                </a:extLst>
              </a:tr>
              <a:tr h="182880">
                <a:tc>
                  <a:txBody>
                    <a:bodyPr/>
                    <a:lstStyle/>
                    <a:p>
                      <a:pPr algn="l" fontAlgn="b"/>
                      <a:r>
                        <a:rPr lang="es-ES" sz="1100" u="none" strike="noStrike">
                          <a:effectLst/>
                        </a:rPr>
                        <a:t> </a:t>
                      </a:r>
                      <a:endParaRPr lang="es-E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ES" sz="1100" u="none" strike="noStrike">
                          <a:effectLst/>
                        </a:rPr>
                        <a:t> </a:t>
                      </a:r>
                      <a:endParaRPr lang="es-E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s-ES" sz="1100" u="none" strike="noStrike">
                          <a:effectLst/>
                        </a:rPr>
                        <a:t> </a:t>
                      </a:r>
                      <a:endParaRPr lang="es-ES" sz="1100" b="0" i="0" u="none" strike="noStrike">
                        <a:solidFill>
                          <a:srgbClr val="000000"/>
                        </a:solidFill>
                        <a:effectLst/>
                        <a:latin typeface="Calibri" panose="020F0502020204030204" pitchFamily="34" charset="0"/>
                      </a:endParaRPr>
                    </a:p>
                  </a:txBody>
                  <a:tcPr marL="7620" marR="7620" marT="7620" marB="0" anchor="b"/>
                </a:tc>
                <a:tc>
                  <a:txBody>
                    <a:bodyPr/>
                    <a:lstStyle/>
                    <a:p>
                      <a:pPr algn="just" fontAlgn="ctr"/>
                      <a:r>
                        <a:rPr lang="es-ES" sz="1000" u="none" strike="noStrike" dirty="0" err="1">
                          <a:effectLst/>
                        </a:rPr>
                        <a:t>deploy</a:t>
                      </a:r>
                      <a:endParaRPr lang="es-ES" sz="1000" b="0" i="0" u="none" strike="noStrike" dirty="0">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3371683823"/>
                  </a:ext>
                </a:extLst>
              </a:tr>
            </a:tbl>
          </a:graphicData>
        </a:graphic>
      </p:graphicFrame>
      <p:sp>
        <p:nvSpPr>
          <p:cNvPr id="5" name="Text Box 4">
            <a:extLst>
              <a:ext uri="{FF2B5EF4-FFF2-40B4-BE49-F238E27FC236}">
                <a16:creationId xmlns:a16="http://schemas.microsoft.com/office/drawing/2014/main" id="{1505C4F7-602E-40EC-B3E8-E74B038EA43B}"/>
              </a:ext>
            </a:extLst>
          </p:cNvPr>
          <p:cNvSpPr txBox="1">
            <a:spLocks noChangeArrowheads="1"/>
          </p:cNvSpPr>
          <p:nvPr/>
        </p:nvSpPr>
        <p:spPr bwMode="auto">
          <a:xfrm>
            <a:off x="1100170" y="4769413"/>
            <a:ext cx="9991658" cy="5800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Algo importante a destacar es que cada una de estas fases pueden ejecutarse individualmente y solo las fases anteriores serán ejecutadas debido a que el ciclo de vida lo requiere.</a:t>
            </a:r>
          </a:p>
        </p:txBody>
      </p:sp>
    </p:spTree>
    <p:extLst>
      <p:ext uri="{BB962C8B-B14F-4D97-AF65-F5344CB8AC3E}">
        <p14:creationId xmlns:p14="http://schemas.microsoft.com/office/powerpoint/2010/main" val="3896255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589560" y="856180"/>
            <a:ext cx="4560584" cy="1128068"/>
          </a:xfrm>
        </p:spPr>
        <p:txBody>
          <a:bodyPr vert="horz" lIns="91440" tIns="45720" rIns="91440" bIns="45720" rtlCol="0" anchor="ctr">
            <a:normAutofit fontScale="90000"/>
          </a:bodyPr>
          <a:lstStyle/>
          <a:p>
            <a:r>
              <a:rPr lang="en-US" sz="3700"/>
              <a:t>Construcción de software con Maven</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a:extLst>
              <a:ext uri="{FF2B5EF4-FFF2-40B4-BE49-F238E27FC236}">
                <a16:creationId xmlns:a16="http://schemas.microsoft.com/office/drawing/2014/main" id="{1505C4F7-602E-40EC-B3E8-E74B038EA43B}"/>
              </a:ext>
            </a:extLst>
          </p:cNvPr>
          <p:cNvSpPr txBox="1">
            <a:spLocks noChangeArrowheads="1"/>
          </p:cNvSpPr>
          <p:nvPr/>
        </p:nvSpPr>
        <p:spPr bwMode="auto">
          <a:xfrm>
            <a:off x="590719" y="2330505"/>
            <a:ext cx="4559425" cy="3110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lnSpc>
                <a:spcPct val="90000"/>
              </a:lnSpc>
              <a:spcAft>
                <a:spcPts val="600"/>
              </a:spcAft>
            </a:pPr>
            <a:r>
              <a:rPr lang="en-US" sz="1800" dirty="0"/>
              <a:t>El </a:t>
            </a:r>
            <a:r>
              <a:rPr lang="en-US" sz="1800" b="1" dirty="0" err="1"/>
              <a:t>ciclo</a:t>
            </a:r>
            <a:r>
              <a:rPr lang="en-US" sz="1800" b="1" dirty="0"/>
              <a:t> de </a:t>
            </a:r>
            <a:r>
              <a:rPr lang="en-US" sz="1800" b="1" dirty="0" err="1"/>
              <a:t>vida</a:t>
            </a:r>
            <a:r>
              <a:rPr lang="en-US" sz="1800" b="1" dirty="0"/>
              <a:t> Site </a:t>
            </a:r>
            <a:r>
              <a:rPr lang="en-US" sz="1800" dirty="0"/>
              <a:t>se </a:t>
            </a:r>
            <a:r>
              <a:rPr lang="en-US" sz="1800" dirty="0" err="1"/>
              <a:t>utiliza</a:t>
            </a:r>
            <a:r>
              <a:rPr lang="en-US" sz="1800" dirty="0"/>
              <a:t> </a:t>
            </a:r>
            <a:r>
              <a:rPr lang="en-US" sz="1800" dirty="0" err="1"/>
              <a:t>generalmente</a:t>
            </a:r>
            <a:r>
              <a:rPr lang="en-US" sz="1800" dirty="0"/>
              <a:t> para </a:t>
            </a:r>
            <a:r>
              <a:rPr lang="en-US" sz="1800" dirty="0" err="1"/>
              <a:t>crear</a:t>
            </a:r>
            <a:r>
              <a:rPr lang="en-US" sz="1800" dirty="0"/>
              <a:t> </a:t>
            </a:r>
            <a:r>
              <a:rPr lang="en-US" sz="1800" dirty="0" err="1"/>
              <a:t>documentación</a:t>
            </a:r>
            <a:r>
              <a:rPr lang="en-US" sz="1800" dirty="0"/>
              <a:t> fresca para </a:t>
            </a:r>
            <a:r>
              <a:rPr lang="en-US" sz="1800" dirty="0" err="1"/>
              <a:t>crear</a:t>
            </a:r>
            <a:r>
              <a:rPr lang="en-US" sz="1800" dirty="0"/>
              <a:t> </a:t>
            </a:r>
            <a:r>
              <a:rPr lang="en-US" sz="1800" dirty="0" err="1"/>
              <a:t>informes</a:t>
            </a:r>
            <a:r>
              <a:rPr lang="en-US" sz="1800" dirty="0"/>
              <a:t>, </a:t>
            </a:r>
            <a:r>
              <a:rPr lang="en-US" sz="1800" dirty="0" err="1"/>
              <a:t>desplegar</a:t>
            </a:r>
            <a:r>
              <a:rPr lang="en-US" sz="1800" dirty="0"/>
              <a:t> el sitio, etc. Tiene las </a:t>
            </a:r>
            <a:r>
              <a:rPr lang="en-US" sz="1800" dirty="0" err="1"/>
              <a:t>siguientes</a:t>
            </a:r>
            <a:r>
              <a:rPr lang="en-US" sz="1800" dirty="0"/>
              <a:t> </a:t>
            </a:r>
            <a:r>
              <a:rPr lang="en-US" sz="1800" dirty="0" err="1"/>
              <a:t>fases</a:t>
            </a:r>
            <a:r>
              <a:rPr lang="en-US" sz="1800" dirty="0"/>
              <a:t>:</a:t>
            </a:r>
          </a:p>
          <a:p>
            <a:pPr indent="-228600" algn="l">
              <a:lnSpc>
                <a:spcPct val="90000"/>
              </a:lnSpc>
              <a:spcAft>
                <a:spcPts val="600"/>
              </a:spcAft>
              <a:buFont typeface="Arial" panose="020B0604020202020204" pitchFamily="34" charset="0"/>
              <a:buChar char="•"/>
            </a:pPr>
            <a:endParaRPr lang="en-US" dirty="0">
              <a:solidFill>
                <a:schemeClr val="tx1"/>
              </a:solidFill>
              <a:latin typeface="+mn-lt"/>
              <a:ea typeface="+mn-ea"/>
              <a:cs typeface="+mn-cs"/>
            </a:endParaRPr>
          </a:p>
          <a:p>
            <a:pPr marL="342900" lvl="0" indent="-228600" algn="l">
              <a:lnSpc>
                <a:spcPct val="90000"/>
              </a:lnSpc>
              <a:spcAft>
                <a:spcPts val="600"/>
              </a:spcAft>
              <a:buFont typeface="Arial" panose="020B0604020202020204" pitchFamily="34" charset="0"/>
              <a:buChar char="•"/>
            </a:pPr>
            <a:r>
              <a:rPr lang="en-US" sz="1800" dirty="0"/>
              <a:t>pre-site</a:t>
            </a:r>
          </a:p>
          <a:p>
            <a:pPr marL="342900" lvl="0" indent="-228600" algn="l">
              <a:lnSpc>
                <a:spcPct val="90000"/>
              </a:lnSpc>
              <a:spcAft>
                <a:spcPts val="600"/>
              </a:spcAft>
              <a:buFont typeface="Arial" panose="020B0604020202020204" pitchFamily="34" charset="0"/>
              <a:buChar char="•"/>
            </a:pPr>
            <a:r>
              <a:rPr lang="en-US" sz="1800" dirty="0"/>
              <a:t>site</a:t>
            </a:r>
          </a:p>
          <a:p>
            <a:pPr marL="342900" lvl="0" indent="-228600" algn="l">
              <a:lnSpc>
                <a:spcPct val="90000"/>
              </a:lnSpc>
              <a:spcAft>
                <a:spcPts val="600"/>
              </a:spcAft>
              <a:buFont typeface="Arial" panose="020B0604020202020204" pitchFamily="34" charset="0"/>
              <a:buChar char="•"/>
            </a:pPr>
            <a:r>
              <a:rPr lang="en-US" sz="1800" dirty="0"/>
              <a:t>post-site</a:t>
            </a:r>
          </a:p>
          <a:p>
            <a:pPr marL="342900" lvl="0" indent="-228600" algn="l">
              <a:lnSpc>
                <a:spcPct val="90000"/>
              </a:lnSpc>
              <a:spcAft>
                <a:spcPts val="600"/>
              </a:spcAft>
              <a:buFont typeface="Arial" panose="020B0604020202020204" pitchFamily="34" charset="0"/>
              <a:buChar char="•"/>
            </a:pPr>
            <a:r>
              <a:rPr lang="en-US" sz="1800" dirty="0"/>
              <a:t>site-deploy</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Enxoo Documents - Enxoo">
            <a:extLst>
              <a:ext uri="{FF2B5EF4-FFF2-40B4-BE49-F238E27FC236}">
                <a16:creationId xmlns:a16="http://schemas.microsoft.com/office/drawing/2014/main" id="{33274DCD-921D-413C-9CB1-F4B58897FC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80" r="14823"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83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graphicFrame>
        <p:nvGraphicFramePr>
          <p:cNvPr id="2" name="Table 1">
            <a:extLst>
              <a:ext uri="{FF2B5EF4-FFF2-40B4-BE49-F238E27FC236}">
                <a16:creationId xmlns:a16="http://schemas.microsoft.com/office/drawing/2014/main" id="{4030530B-3AD3-4CA0-A32E-15F504532A2B}"/>
              </a:ext>
            </a:extLst>
          </p:cNvPr>
          <p:cNvGraphicFramePr>
            <a:graphicFrameLocks noGrp="1"/>
          </p:cNvGraphicFramePr>
          <p:nvPr>
            <p:extLst>
              <p:ext uri="{D42A27DB-BD31-4B8C-83A1-F6EECF244321}">
                <p14:modId xmlns:p14="http://schemas.microsoft.com/office/powerpoint/2010/main" val="330917832"/>
              </p:ext>
            </p:extLst>
          </p:nvPr>
        </p:nvGraphicFramePr>
        <p:xfrm>
          <a:off x="5147853" y="3454818"/>
          <a:ext cx="5975418" cy="1511174"/>
        </p:xfrm>
        <a:graphic>
          <a:graphicData uri="http://schemas.openxmlformats.org/drawingml/2006/table">
            <a:tbl>
              <a:tblPr firstRow="1" firstCol="1" bandRow="1">
                <a:tableStyleId>{5C22544A-7EE6-4342-B048-85BDC9FD1C3A}</a:tableStyleId>
              </a:tblPr>
              <a:tblGrid>
                <a:gridCol w="1342655">
                  <a:extLst>
                    <a:ext uri="{9D8B030D-6E8A-4147-A177-3AD203B41FA5}">
                      <a16:colId xmlns:a16="http://schemas.microsoft.com/office/drawing/2014/main" val="4155095112"/>
                    </a:ext>
                  </a:extLst>
                </a:gridCol>
                <a:gridCol w="4632763">
                  <a:extLst>
                    <a:ext uri="{9D8B030D-6E8A-4147-A177-3AD203B41FA5}">
                      <a16:colId xmlns:a16="http://schemas.microsoft.com/office/drawing/2014/main" val="1561259149"/>
                    </a:ext>
                  </a:extLst>
                </a:gridCol>
              </a:tblGrid>
              <a:tr h="190500">
                <a:tc>
                  <a:txBody>
                    <a:bodyPr/>
                    <a:lstStyle/>
                    <a:p>
                      <a:pPr algn="ctr">
                        <a:lnSpc>
                          <a:spcPct val="107000"/>
                        </a:lnSpc>
                        <a:spcAft>
                          <a:spcPts val="800"/>
                        </a:spcAft>
                      </a:pPr>
                      <a:r>
                        <a:rPr lang="es-ES" sz="1600" dirty="0">
                          <a:effectLst/>
                        </a:rPr>
                        <a:t>Tipo</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800"/>
                        </a:spcAft>
                      </a:pPr>
                      <a:r>
                        <a:rPr lang="es-ES" sz="1600" dirty="0">
                          <a:effectLst/>
                        </a:rPr>
                        <a:t>Descripción</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85423706"/>
                  </a:ext>
                </a:extLst>
              </a:tr>
              <a:tr h="190500">
                <a:tc>
                  <a:txBody>
                    <a:bodyPr/>
                    <a:lstStyle/>
                    <a:p>
                      <a:pPr>
                        <a:lnSpc>
                          <a:spcPct val="107000"/>
                        </a:lnSpc>
                        <a:spcAft>
                          <a:spcPts val="800"/>
                        </a:spcAft>
                      </a:pPr>
                      <a:r>
                        <a:rPr lang="es-ES" sz="1600">
                          <a:effectLst/>
                        </a:rPr>
                        <a:t>Proyecto</a:t>
                      </a:r>
                      <a:endParaRPr lang="es-ES"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s-ES" sz="1600" dirty="0">
                          <a:effectLst/>
                        </a:rPr>
                        <a:t>Se define en el fichero pom.xml</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630832561"/>
                  </a:ext>
                </a:extLst>
              </a:tr>
              <a:tr h="190500">
                <a:tc>
                  <a:txBody>
                    <a:bodyPr/>
                    <a:lstStyle/>
                    <a:p>
                      <a:pPr>
                        <a:lnSpc>
                          <a:spcPct val="107000"/>
                        </a:lnSpc>
                        <a:spcAft>
                          <a:spcPts val="800"/>
                        </a:spcAft>
                      </a:pPr>
                      <a:r>
                        <a:rPr lang="es-ES" sz="1600">
                          <a:effectLst/>
                        </a:rPr>
                        <a:t>Usuario</a:t>
                      </a:r>
                      <a:endParaRPr lang="es-ES"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s-ES" sz="1600">
                          <a:effectLst/>
                        </a:rPr>
                        <a:t>Se define en el fichero settings de maven (%USER_HOME%/.m2/settings.xml)</a:t>
                      </a:r>
                      <a:endParaRPr lang="es-ES"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3935927174"/>
                  </a:ext>
                </a:extLst>
              </a:tr>
              <a:tr h="190500">
                <a:tc>
                  <a:txBody>
                    <a:bodyPr/>
                    <a:lstStyle/>
                    <a:p>
                      <a:pPr>
                        <a:lnSpc>
                          <a:spcPct val="107000"/>
                        </a:lnSpc>
                        <a:spcAft>
                          <a:spcPts val="800"/>
                        </a:spcAft>
                      </a:pPr>
                      <a:r>
                        <a:rPr lang="es-ES" sz="1600">
                          <a:effectLst/>
                        </a:rPr>
                        <a:t>Global</a:t>
                      </a:r>
                      <a:endParaRPr lang="es-ES" sz="20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800"/>
                        </a:spcAft>
                      </a:pPr>
                      <a:r>
                        <a:rPr lang="es-ES" sz="1600" dirty="0">
                          <a:effectLst/>
                        </a:rPr>
                        <a:t>Se define en el fichero </a:t>
                      </a:r>
                      <a:r>
                        <a:rPr lang="es-ES" sz="1600" dirty="0" err="1">
                          <a:effectLst/>
                        </a:rPr>
                        <a:t>settings</a:t>
                      </a:r>
                      <a:r>
                        <a:rPr lang="es-ES" sz="1600" dirty="0">
                          <a:effectLst/>
                        </a:rPr>
                        <a:t> global de </a:t>
                      </a:r>
                      <a:r>
                        <a:rPr lang="es-ES" sz="1600" dirty="0" err="1">
                          <a:effectLst/>
                        </a:rPr>
                        <a:t>maven</a:t>
                      </a:r>
                      <a:r>
                        <a:rPr lang="es-ES" sz="1600" dirty="0">
                          <a:effectLst/>
                        </a:rPr>
                        <a:t> (%M2_HOME%/</a:t>
                      </a:r>
                      <a:r>
                        <a:rPr lang="es-ES" sz="1600" dirty="0" err="1">
                          <a:effectLst/>
                        </a:rPr>
                        <a:t>conf</a:t>
                      </a:r>
                      <a:r>
                        <a:rPr lang="es-ES" sz="1600" dirty="0">
                          <a:effectLst/>
                        </a:rPr>
                        <a:t>/settings.xml)</a:t>
                      </a:r>
                      <a:endParaRPr lang="es-E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253679328"/>
                  </a:ext>
                </a:extLst>
              </a:tr>
            </a:tbl>
          </a:graphicData>
        </a:graphic>
      </p:graphicFrame>
      <p:pic>
        <p:nvPicPr>
          <p:cNvPr id="9220" name="Picture 4" descr="Perfiles del cliente Icono de vector plano — Vector de stock © ahasoft  #143966799">
            <a:extLst>
              <a:ext uri="{FF2B5EF4-FFF2-40B4-BE49-F238E27FC236}">
                <a16:creationId xmlns:a16="http://schemas.microsoft.com/office/drawing/2014/main" id="{31172B5A-2BC7-4AB5-A4DB-7A5625D59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16" y="2105629"/>
            <a:ext cx="3752608" cy="37526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785BB37-CC12-48C5-BF2C-8B5DBC2B341F}"/>
              </a:ext>
            </a:extLst>
          </p:cNvPr>
          <p:cNvSpPr/>
          <p:nvPr/>
        </p:nvSpPr>
        <p:spPr>
          <a:xfrm>
            <a:off x="5064083" y="2539827"/>
            <a:ext cx="6059188" cy="646331"/>
          </a:xfrm>
          <a:prstGeom prst="rect">
            <a:avLst/>
          </a:prstGeom>
        </p:spPr>
        <p:txBody>
          <a:bodyPr wrap="square">
            <a:spAutoFit/>
          </a:bodyPr>
          <a:lstStyle/>
          <a:p>
            <a:r>
              <a:rPr lang="es-ES" dirty="0">
                <a:solidFill>
                  <a:schemeClr val="accent1">
                    <a:lumMod val="60000"/>
                    <a:lumOff val="40000"/>
                  </a:schemeClr>
                </a:solidFill>
                <a:latin typeface="Arial" pitchFamily="34" charset="0"/>
                <a:ea typeface="+mj-ea"/>
                <a:cs typeface="Arial" pitchFamily="34" charset="0"/>
              </a:rPr>
              <a:t>Los perfiles que utilizamos en Maven mayormente son de 3 tipos:</a:t>
            </a:r>
          </a:p>
        </p:txBody>
      </p:sp>
    </p:spTree>
    <p:extLst>
      <p:ext uri="{BB962C8B-B14F-4D97-AF65-F5344CB8AC3E}">
        <p14:creationId xmlns:p14="http://schemas.microsoft.com/office/powerpoint/2010/main" val="289456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804998" y="798445"/>
            <a:ext cx="4803636" cy="1311664"/>
          </a:xfrm>
        </p:spPr>
        <p:txBody>
          <a:bodyPr vert="horz" lIns="91440" tIns="45720" rIns="91440" bIns="45720" rtlCol="0" anchor="ctr">
            <a:normAutofit fontScale="90000"/>
          </a:bodyPr>
          <a:lstStyle/>
          <a:p>
            <a:r>
              <a:rPr lang="en-US" sz="4100">
                <a:solidFill>
                  <a:srgbClr val="000000"/>
                </a:solidFill>
              </a:rPr>
              <a:t>Construcción de software con Maven</a:t>
            </a:r>
          </a:p>
        </p:txBody>
      </p:sp>
      <p:sp>
        <p:nvSpPr>
          <p:cNvPr id="3" name="Rectangle 2">
            <a:extLst>
              <a:ext uri="{FF2B5EF4-FFF2-40B4-BE49-F238E27FC236}">
                <a16:creationId xmlns:a16="http://schemas.microsoft.com/office/drawing/2014/main" id="{8785BB37-CC12-48C5-BF2C-8B5DBC2B341F}"/>
              </a:ext>
            </a:extLst>
          </p:cNvPr>
          <p:cNvSpPr/>
          <p:nvPr/>
        </p:nvSpPr>
        <p:spPr>
          <a:xfrm>
            <a:off x="804998" y="2595635"/>
            <a:ext cx="4706803" cy="3788830"/>
          </a:xfrm>
          <a:prstGeom prst="rect">
            <a:avLst/>
          </a:prstGeom>
        </p:spPr>
        <p:txBody>
          <a:bodyPr vert="horz" lIns="91440" tIns="45720" rIns="91440" bIns="45720" rtlCol="0" anchor="ctr">
            <a:normAutofit fontScale="85000" lnSpcReduction="20000"/>
          </a:bodyPr>
          <a:lstStyle/>
          <a:p>
            <a:pPr>
              <a:lnSpc>
                <a:spcPct val="90000"/>
              </a:lnSpc>
              <a:spcAft>
                <a:spcPts val="600"/>
              </a:spcAft>
            </a:pPr>
            <a:r>
              <a:rPr lang="en-US" sz="2000" dirty="0">
                <a:solidFill>
                  <a:srgbClr val="000000"/>
                </a:solidFill>
              </a:rPr>
              <a:t>Los </a:t>
            </a:r>
            <a:r>
              <a:rPr lang="en-US" sz="2000" dirty="0" err="1">
                <a:solidFill>
                  <a:srgbClr val="000000"/>
                </a:solidFill>
              </a:rPr>
              <a:t>perfiles</a:t>
            </a:r>
            <a:r>
              <a:rPr lang="en-US" sz="2000" dirty="0">
                <a:solidFill>
                  <a:srgbClr val="000000"/>
                </a:solidFill>
              </a:rPr>
              <a:t> </a:t>
            </a:r>
            <a:r>
              <a:rPr lang="en-US" sz="2000" dirty="0" err="1">
                <a:solidFill>
                  <a:srgbClr val="000000"/>
                </a:solidFill>
              </a:rPr>
              <a:t>pueden</a:t>
            </a:r>
            <a:r>
              <a:rPr lang="en-US" sz="2000" dirty="0">
                <a:solidFill>
                  <a:srgbClr val="000000"/>
                </a:solidFill>
              </a:rPr>
              <a:t> ser </a:t>
            </a:r>
            <a:r>
              <a:rPr lang="en-US" sz="2000" dirty="0" err="1">
                <a:solidFill>
                  <a:srgbClr val="000000"/>
                </a:solidFill>
              </a:rPr>
              <a:t>activados</a:t>
            </a:r>
            <a:r>
              <a:rPr lang="en-US" sz="2000" dirty="0">
                <a:solidFill>
                  <a:srgbClr val="000000"/>
                </a:solidFill>
              </a:rPr>
              <a:t> de </a:t>
            </a:r>
            <a:r>
              <a:rPr lang="en-US" sz="2000" dirty="0" err="1">
                <a:solidFill>
                  <a:srgbClr val="000000"/>
                </a:solidFill>
              </a:rPr>
              <a:t>diversas</a:t>
            </a:r>
            <a:r>
              <a:rPr lang="en-US" sz="2000" dirty="0">
                <a:solidFill>
                  <a:srgbClr val="000000"/>
                </a:solidFill>
              </a:rPr>
              <a:t> </a:t>
            </a:r>
            <a:r>
              <a:rPr lang="en-US" sz="2000" dirty="0" err="1">
                <a:solidFill>
                  <a:srgbClr val="000000"/>
                </a:solidFill>
              </a:rPr>
              <a:t>maneras</a:t>
            </a:r>
            <a:r>
              <a:rPr lang="en-US" sz="2000" dirty="0">
                <a:solidFill>
                  <a:srgbClr val="000000"/>
                </a:solidFill>
              </a:rPr>
              <a:t>:</a:t>
            </a:r>
          </a:p>
          <a:p>
            <a:pPr indent="-228600">
              <a:lnSpc>
                <a:spcPct val="90000"/>
              </a:lnSpc>
              <a:spcAft>
                <a:spcPts val="600"/>
              </a:spcAft>
              <a:buFont typeface="Arial" panose="020B0604020202020204" pitchFamily="34" charset="0"/>
              <a:buChar char="•"/>
            </a:pPr>
            <a:endParaRPr lang="en-US" sz="2000" dirty="0">
              <a:solidFill>
                <a:srgbClr val="000000"/>
              </a:solidFill>
            </a:endParaRPr>
          </a:p>
          <a:p>
            <a:pPr marL="285750" indent="-228600">
              <a:lnSpc>
                <a:spcPct val="90000"/>
              </a:lnSpc>
              <a:spcAft>
                <a:spcPts val="600"/>
              </a:spcAft>
              <a:buFont typeface="Arial" panose="020B0604020202020204" pitchFamily="34" charset="0"/>
              <a:buChar char="•"/>
            </a:pPr>
            <a:r>
              <a:rPr lang="es-ES" sz="2000" dirty="0">
                <a:solidFill>
                  <a:srgbClr val="000000"/>
                </a:solidFill>
              </a:rPr>
              <a:t>Explícitamente utilizando la entrada de la consola de comandos.</a:t>
            </a:r>
          </a:p>
          <a:p>
            <a:pPr marL="285750" indent="-228600">
              <a:lnSpc>
                <a:spcPct val="90000"/>
              </a:lnSpc>
              <a:spcAft>
                <a:spcPts val="600"/>
              </a:spcAft>
              <a:buFont typeface="Arial" panose="020B0604020202020204" pitchFamily="34" charset="0"/>
              <a:buChar char="•"/>
            </a:pPr>
            <a:endParaRPr lang="es-ES" sz="2000" dirty="0">
              <a:solidFill>
                <a:srgbClr val="000000"/>
              </a:solidFill>
            </a:endParaRPr>
          </a:p>
          <a:p>
            <a:pPr marL="285750" indent="-228600">
              <a:lnSpc>
                <a:spcPct val="90000"/>
              </a:lnSpc>
              <a:spcAft>
                <a:spcPts val="600"/>
              </a:spcAft>
              <a:buFont typeface="Arial" panose="020B0604020202020204" pitchFamily="34" charset="0"/>
              <a:buChar char="•"/>
            </a:pPr>
            <a:r>
              <a:rPr lang="es-ES" sz="2000" dirty="0">
                <a:solidFill>
                  <a:srgbClr val="000000"/>
                </a:solidFill>
              </a:rPr>
              <a:t>A través de la configuración de </a:t>
            </a:r>
            <a:r>
              <a:rPr lang="es-ES" sz="2000" dirty="0" err="1">
                <a:solidFill>
                  <a:srgbClr val="000000"/>
                </a:solidFill>
              </a:rPr>
              <a:t>maven</a:t>
            </a:r>
            <a:r>
              <a:rPr lang="es-ES" sz="2000" dirty="0">
                <a:solidFill>
                  <a:srgbClr val="000000"/>
                </a:solidFill>
              </a:rPr>
              <a:t>.</a:t>
            </a:r>
          </a:p>
          <a:p>
            <a:pPr marL="285750" indent="-228600">
              <a:lnSpc>
                <a:spcPct val="90000"/>
              </a:lnSpc>
              <a:spcAft>
                <a:spcPts val="600"/>
              </a:spcAft>
              <a:buFont typeface="Arial" panose="020B0604020202020204" pitchFamily="34" charset="0"/>
              <a:buChar char="•"/>
            </a:pPr>
            <a:endParaRPr lang="es-ES" sz="2000" dirty="0">
              <a:solidFill>
                <a:srgbClr val="000000"/>
              </a:solidFill>
            </a:endParaRPr>
          </a:p>
          <a:p>
            <a:pPr marL="285750" indent="-228600">
              <a:lnSpc>
                <a:spcPct val="90000"/>
              </a:lnSpc>
              <a:spcAft>
                <a:spcPts val="600"/>
              </a:spcAft>
              <a:buFont typeface="Arial" panose="020B0604020202020204" pitchFamily="34" charset="0"/>
              <a:buChar char="•"/>
            </a:pPr>
            <a:r>
              <a:rPr lang="es-ES" sz="2000" dirty="0">
                <a:solidFill>
                  <a:srgbClr val="000000"/>
                </a:solidFill>
              </a:rPr>
              <a:t>Basándose en variables de entorno (variables de usuario/sistema).</a:t>
            </a:r>
          </a:p>
          <a:p>
            <a:pPr marL="285750" indent="-228600">
              <a:lnSpc>
                <a:spcPct val="90000"/>
              </a:lnSpc>
              <a:spcAft>
                <a:spcPts val="600"/>
              </a:spcAft>
              <a:buFont typeface="Arial" panose="020B0604020202020204" pitchFamily="34" charset="0"/>
              <a:buChar char="•"/>
            </a:pPr>
            <a:endParaRPr lang="es-ES" sz="2000" dirty="0">
              <a:solidFill>
                <a:srgbClr val="000000"/>
              </a:solidFill>
            </a:endParaRPr>
          </a:p>
          <a:p>
            <a:pPr marL="285750" indent="-228600">
              <a:lnSpc>
                <a:spcPct val="90000"/>
              </a:lnSpc>
              <a:spcAft>
                <a:spcPts val="600"/>
              </a:spcAft>
              <a:buFont typeface="Arial" panose="020B0604020202020204" pitchFamily="34" charset="0"/>
              <a:buChar char="•"/>
            </a:pPr>
            <a:r>
              <a:rPr lang="es-ES" sz="2000" dirty="0">
                <a:solidFill>
                  <a:srgbClr val="000000"/>
                </a:solidFill>
              </a:rPr>
              <a:t>Configuración del sistema operativo (por ejemplo, la familia de Windows).</a:t>
            </a:r>
          </a:p>
          <a:p>
            <a:pPr marL="285750" indent="-228600">
              <a:lnSpc>
                <a:spcPct val="90000"/>
              </a:lnSpc>
              <a:spcAft>
                <a:spcPts val="600"/>
              </a:spcAft>
              <a:buFont typeface="Arial" panose="020B0604020202020204" pitchFamily="34" charset="0"/>
              <a:buChar char="•"/>
            </a:pPr>
            <a:endParaRPr lang="es-ES" sz="2000" dirty="0">
              <a:solidFill>
                <a:srgbClr val="000000"/>
              </a:solidFill>
            </a:endParaRPr>
          </a:p>
          <a:p>
            <a:pPr marL="285750" indent="-228600">
              <a:lnSpc>
                <a:spcPct val="90000"/>
              </a:lnSpc>
              <a:spcAft>
                <a:spcPts val="600"/>
              </a:spcAft>
              <a:buFont typeface="Arial" panose="020B0604020202020204" pitchFamily="34" charset="0"/>
              <a:buChar char="•"/>
            </a:pPr>
            <a:r>
              <a:rPr lang="es-ES" sz="2000" dirty="0">
                <a:solidFill>
                  <a:srgbClr val="000000"/>
                </a:solidFill>
              </a:rPr>
              <a:t>Archivos presentes/faltantes.</a:t>
            </a:r>
            <a:endParaRPr lang="en-US" sz="2000" dirty="0">
              <a:solidFill>
                <a:srgbClr val="000000"/>
              </a:solidFill>
            </a:endParaRPr>
          </a:p>
        </p:txBody>
      </p:sp>
      <p:sp>
        <p:nvSpPr>
          <p:cNvPr id="7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Checklist para hacer el cuarto trimestre - Infoautónomos">
            <a:extLst>
              <a:ext uri="{FF2B5EF4-FFF2-40B4-BE49-F238E27FC236}">
                <a16:creationId xmlns:a16="http://schemas.microsoft.com/office/drawing/2014/main" id="{DEFA3162-C4EF-4589-A558-E19CFB81B5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102" b="3"/>
          <a:stretch/>
        </p:blipFill>
        <p:spPr bwMode="auto">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57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2299657"/>
            <a:ext cx="9991658" cy="380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En la terminología de Maven, un repositorio es un directorio donde se almacenan todos los </a:t>
            </a:r>
            <a:r>
              <a:rPr lang="es-ES" sz="1800" dirty="0" err="1"/>
              <a:t>jars</a:t>
            </a:r>
            <a:r>
              <a:rPr lang="es-ES" sz="1800" dirty="0"/>
              <a:t> del proyecto, </a:t>
            </a:r>
            <a:r>
              <a:rPr lang="es-ES" sz="1800" dirty="0" err="1"/>
              <a:t>jar</a:t>
            </a:r>
            <a:r>
              <a:rPr lang="es-ES" sz="1800" dirty="0"/>
              <a:t> de biblioteca, </a:t>
            </a:r>
            <a:r>
              <a:rPr lang="es-ES" sz="1800" dirty="0" err="1"/>
              <a:t>plugins</a:t>
            </a:r>
            <a:r>
              <a:rPr lang="es-ES" sz="1800" dirty="0"/>
              <a:t> o cualquier otro artefacto específico del proyecto y puede ser utilizado por Maven fácilmente. Existen 3 niveles:</a:t>
            </a:r>
          </a:p>
          <a:p>
            <a:endParaRPr lang="es-ES" sz="1800" dirty="0"/>
          </a:p>
          <a:p>
            <a:pPr marL="342900" indent="-342900">
              <a:buFont typeface="Arial" panose="020B0604020202020204" pitchFamily="34" charset="0"/>
              <a:buChar char="•"/>
            </a:pPr>
            <a:r>
              <a:rPr lang="es-ES" sz="1800" b="1" dirty="0"/>
              <a:t>Local</a:t>
            </a:r>
            <a:r>
              <a:rPr lang="es-ES" sz="1800" dirty="0"/>
              <a:t>: El repositorio local de Maven es una ubicación de la carpeta en su máquina. Se crea cuando se ejecuta cualquier comando </a:t>
            </a:r>
            <a:r>
              <a:rPr lang="es-ES" sz="1800" dirty="0" err="1"/>
              <a:t>maven</a:t>
            </a:r>
            <a:r>
              <a:rPr lang="es-ES" sz="1800" dirty="0"/>
              <a:t> por primera vez.</a:t>
            </a:r>
          </a:p>
          <a:p>
            <a:pPr marL="342900" indent="-342900">
              <a:buFont typeface="Arial" panose="020B0604020202020204" pitchFamily="34" charset="0"/>
              <a:buChar char="•"/>
            </a:pPr>
            <a:endParaRPr lang="es-ES" sz="1800" dirty="0"/>
          </a:p>
          <a:p>
            <a:pPr marL="342900" indent="-342900">
              <a:buFont typeface="Arial" panose="020B0604020202020204" pitchFamily="34" charset="0"/>
              <a:buChar char="•"/>
            </a:pPr>
            <a:r>
              <a:rPr lang="es-ES" sz="1800" b="1" dirty="0"/>
              <a:t>Central</a:t>
            </a:r>
            <a:r>
              <a:rPr lang="es-ES" sz="1800" dirty="0"/>
              <a:t>: El repositorio central de Maven es un repositorio proporcionado por la comunidad Maven. </a:t>
            </a:r>
          </a:p>
          <a:p>
            <a:pPr marL="342900" indent="-342900">
              <a:buFont typeface="Arial" panose="020B0604020202020204" pitchFamily="34" charset="0"/>
              <a:buChar char="•"/>
            </a:pPr>
            <a:endParaRPr lang="es-ES" sz="1800" dirty="0"/>
          </a:p>
          <a:p>
            <a:pPr marL="342900" indent="-342900">
              <a:buFont typeface="Arial" panose="020B0604020202020204" pitchFamily="34" charset="0"/>
              <a:buChar char="•"/>
            </a:pPr>
            <a:r>
              <a:rPr lang="es-ES" sz="1800" b="1" dirty="0"/>
              <a:t>Remoto</a:t>
            </a:r>
            <a:r>
              <a:rPr lang="es-ES" sz="1800" dirty="0"/>
              <a:t>: Maven proporciona el concepto de Repositorio Remoto, que es el propio repositorio personalizado del desarrollador que contiene las bibliotecas necesarias u otros </a:t>
            </a:r>
            <a:r>
              <a:rPr lang="es-ES" sz="1800" dirty="0" err="1"/>
              <a:t>jars</a:t>
            </a:r>
            <a:r>
              <a:rPr lang="es-ES" sz="1800" dirty="0"/>
              <a:t> del proyecto.</a:t>
            </a:r>
          </a:p>
          <a:p>
            <a:pPr marL="342900" indent="-342900">
              <a:buFont typeface="Arial" panose="020B0604020202020204" pitchFamily="34" charset="0"/>
              <a:buChar char="•"/>
            </a:pPr>
            <a:endParaRPr lang="es-ES" sz="1800" dirty="0"/>
          </a:p>
        </p:txBody>
      </p:sp>
    </p:spTree>
    <p:extLst>
      <p:ext uri="{BB962C8B-B14F-4D97-AF65-F5344CB8AC3E}">
        <p14:creationId xmlns:p14="http://schemas.microsoft.com/office/powerpoint/2010/main" val="2232696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1987421"/>
            <a:ext cx="9991658"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Para los 3 niveles ser utilizados, Maven sigue los siguientes pasos:</a:t>
            </a:r>
          </a:p>
          <a:p>
            <a:endParaRPr lang="es-ES" sz="1800" dirty="0"/>
          </a:p>
          <a:p>
            <a:pPr marL="342900" lvl="0" indent="-342900">
              <a:buFont typeface="+mj-lt"/>
              <a:buAutoNum type="arabicPeriod"/>
            </a:pPr>
            <a:r>
              <a:rPr lang="es-ES" sz="1800" dirty="0"/>
              <a:t>Paso 1 - Buscar la dependencia en el repositorio local, si no se encuentra, pasar al paso 2 o realizar el procesamiento posterior.</a:t>
            </a:r>
          </a:p>
          <a:p>
            <a:pPr marL="342900" lvl="0" indent="-342900">
              <a:buFont typeface="+mj-lt"/>
              <a:buAutoNum type="arabicPeriod"/>
            </a:pPr>
            <a:endParaRPr lang="es-ES" sz="1800" dirty="0"/>
          </a:p>
          <a:p>
            <a:pPr marL="342900" lvl="0" indent="-342900">
              <a:buFont typeface="+mj-lt"/>
              <a:buAutoNum type="arabicPeriod"/>
            </a:pPr>
            <a:r>
              <a:rPr lang="es-ES" sz="1800" dirty="0"/>
              <a:t>Buscar la dependencia en el repositorio central, si no se encuentra y se menciona el/los repositorios remotos, entonces se pasa al paso 4. De lo contrario, se descarga en el repositorio local para futuras referencias.</a:t>
            </a:r>
          </a:p>
          <a:p>
            <a:pPr marL="342900" lvl="0" indent="-342900">
              <a:buFont typeface="+mj-lt"/>
              <a:buAutoNum type="arabicPeriod"/>
            </a:pPr>
            <a:endParaRPr lang="es-ES" sz="1800" dirty="0"/>
          </a:p>
          <a:p>
            <a:pPr marL="342900" lvl="0" indent="-342900">
              <a:buFont typeface="+mj-lt"/>
              <a:buAutoNum type="arabicPeriod"/>
            </a:pPr>
            <a:r>
              <a:rPr lang="es-ES" sz="1800" dirty="0"/>
              <a:t>Si un repositorio remoto no ha sido mencionado, Maven simplemente detiene el proceso y lanza un error (No se puede encontrar la dependencia).</a:t>
            </a:r>
          </a:p>
          <a:p>
            <a:pPr marL="342900" lvl="0" indent="-342900">
              <a:buFont typeface="+mj-lt"/>
              <a:buAutoNum type="arabicPeriod"/>
            </a:pPr>
            <a:endParaRPr lang="es-ES" sz="1800" dirty="0"/>
          </a:p>
          <a:p>
            <a:pPr marL="342900" lvl="0" indent="-342900">
              <a:buFont typeface="+mj-lt"/>
              <a:buAutoNum type="arabicPeriod"/>
            </a:pPr>
            <a:r>
              <a:rPr lang="es-ES" sz="1800" dirty="0"/>
              <a:t>Buscar la dependencia en el repositorio o repositorios remotos, si se encuentra entonces se descarga en el repositorio local para futuras referencias. En caso contrario, Maven detiene el proceso y lanza un error (</a:t>
            </a:r>
            <a:r>
              <a:rPr lang="es-ES" sz="1800" dirty="0" err="1"/>
              <a:t>Unable</a:t>
            </a:r>
            <a:r>
              <a:rPr lang="es-ES" sz="1800" dirty="0"/>
              <a:t> </a:t>
            </a:r>
            <a:r>
              <a:rPr lang="es-ES" sz="1800" dirty="0" err="1"/>
              <a:t>to</a:t>
            </a:r>
            <a:r>
              <a:rPr lang="es-ES" sz="1800" dirty="0"/>
              <a:t> </a:t>
            </a:r>
            <a:r>
              <a:rPr lang="es-ES" sz="1800" dirty="0" err="1"/>
              <a:t>find</a:t>
            </a:r>
            <a:r>
              <a:rPr lang="es-ES" sz="1800" dirty="0"/>
              <a:t> </a:t>
            </a:r>
            <a:r>
              <a:rPr lang="es-ES" sz="1800" dirty="0" err="1"/>
              <a:t>dependency</a:t>
            </a:r>
            <a:r>
              <a:rPr lang="es-ES" sz="1800" dirty="0"/>
              <a:t>).</a:t>
            </a:r>
          </a:p>
          <a:p>
            <a:endParaRPr lang="es-ES" sz="1800" dirty="0"/>
          </a:p>
        </p:txBody>
      </p:sp>
    </p:spTree>
    <p:extLst>
      <p:ext uri="{BB962C8B-B14F-4D97-AF65-F5344CB8AC3E}">
        <p14:creationId xmlns:p14="http://schemas.microsoft.com/office/powerpoint/2010/main" val="4255922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1987421"/>
            <a:ext cx="9991658"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Maven es en realidad un marco de ejecución de </a:t>
            </a:r>
            <a:r>
              <a:rPr lang="es-ES" sz="1800" dirty="0" err="1"/>
              <a:t>plugins</a:t>
            </a:r>
            <a:r>
              <a:rPr lang="es-ES" sz="1800" dirty="0"/>
              <a:t> en el que cada tarea es realizada por </a:t>
            </a:r>
            <a:r>
              <a:rPr lang="es-ES" sz="1800" dirty="0" err="1"/>
              <a:t>plugins</a:t>
            </a:r>
            <a:r>
              <a:rPr lang="es-ES" sz="1800" dirty="0"/>
              <a:t>. Los </a:t>
            </a:r>
            <a:r>
              <a:rPr lang="es-ES" sz="1800" dirty="0" err="1"/>
              <a:t>plugins</a:t>
            </a:r>
            <a:r>
              <a:rPr lang="es-ES" sz="1800" dirty="0"/>
              <a:t> de Maven se utilizan generalmente para:</a:t>
            </a:r>
          </a:p>
          <a:p>
            <a:endParaRPr lang="es-ES" sz="1800" dirty="0"/>
          </a:p>
          <a:p>
            <a:pPr marL="285750" lvl="0" indent="-285750">
              <a:buFont typeface="Arial" panose="020B0604020202020204" pitchFamily="34" charset="0"/>
              <a:buChar char="•"/>
            </a:pPr>
            <a:r>
              <a:rPr lang="es-ES" sz="1800" dirty="0"/>
              <a:t>crear archivo </a:t>
            </a:r>
            <a:r>
              <a:rPr lang="es-ES" sz="1800" dirty="0" err="1"/>
              <a:t>jar</a:t>
            </a:r>
            <a:endParaRPr lang="es-ES" sz="1800" dirty="0"/>
          </a:p>
          <a:p>
            <a:pPr marL="285750" lvl="0" indent="-285750">
              <a:buFont typeface="Arial" panose="020B0604020202020204" pitchFamily="34" charset="0"/>
              <a:buChar char="•"/>
            </a:pPr>
            <a:r>
              <a:rPr lang="es-ES" sz="1800" dirty="0"/>
              <a:t>crear archivo </a:t>
            </a:r>
            <a:r>
              <a:rPr lang="es-ES" sz="1800" dirty="0" err="1"/>
              <a:t>war</a:t>
            </a:r>
            <a:endParaRPr lang="es-ES" sz="1800" dirty="0"/>
          </a:p>
          <a:p>
            <a:pPr marL="285750" lvl="0" indent="-285750">
              <a:buFont typeface="Arial" panose="020B0604020202020204" pitchFamily="34" charset="0"/>
              <a:buChar char="•"/>
            </a:pPr>
            <a:r>
              <a:rPr lang="es-ES" sz="1800" dirty="0"/>
              <a:t>compilar archivos de código</a:t>
            </a:r>
          </a:p>
          <a:p>
            <a:pPr marL="285750" lvl="0" indent="-285750">
              <a:buFont typeface="Arial" panose="020B0604020202020204" pitchFamily="34" charset="0"/>
              <a:buChar char="•"/>
            </a:pPr>
            <a:r>
              <a:rPr lang="es-ES" sz="1800" dirty="0"/>
              <a:t>pruebas unitarias de código</a:t>
            </a:r>
          </a:p>
          <a:p>
            <a:pPr marL="285750" lvl="0" indent="-285750">
              <a:buFont typeface="Arial" panose="020B0604020202020204" pitchFamily="34" charset="0"/>
              <a:buChar char="•"/>
            </a:pPr>
            <a:r>
              <a:rPr lang="es-ES" sz="1800" dirty="0"/>
              <a:t>crear documentación del proyecto</a:t>
            </a:r>
          </a:p>
          <a:p>
            <a:pPr marL="285750" lvl="0" indent="-285750">
              <a:buFont typeface="Arial" panose="020B0604020202020204" pitchFamily="34" charset="0"/>
              <a:buChar char="•"/>
            </a:pPr>
            <a:r>
              <a:rPr lang="es-ES" sz="1800" dirty="0"/>
              <a:t>crear informes del proyecto</a:t>
            </a:r>
          </a:p>
          <a:p>
            <a:endParaRPr lang="es-ES" sz="1800" dirty="0"/>
          </a:p>
          <a:p>
            <a:r>
              <a:rPr lang="es-ES" sz="1800" dirty="0"/>
              <a:t>Un plugin generalmente proporciona un conjunto de objetivos, que pueden ser ejecutados utilizando la siguiente sintaxis: </a:t>
            </a:r>
            <a:r>
              <a:rPr lang="en-US" sz="1800" b="1" dirty="0" err="1"/>
              <a:t>mvn</a:t>
            </a:r>
            <a:r>
              <a:rPr lang="en-US" sz="1800" b="1" dirty="0"/>
              <a:t> [plugin-name]:[goal-name]</a:t>
            </a:r>
            <a:endParaRPr lang="es-ES" sz="1800" dirty="0"/>
          </a:p>
        </p:txBody>
      </p:sp>
    </p:spTree>
    <p:extLst>
      <p:ext uri="{BB962C8B-B14F-4D97-AF65-F5344CB8AC3E}">
        <p14:creationId xmlns:p14="http://schemas.microsoft.com/office/powerpoint/2010/main" val="2019179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386" name="Picture 2" descr="Dudas - Falsaria.com">
            <a:extLst>
              <a:ext uri="{FF2B5EF4-FFF2-40B4-BE49-F238E27FC236}">
                <a16:creationId xmlns:a16="http://schemas.microsoft.com/office/drawing/2014/main" id="{6E2F428B-87D3-46D3-9A5A-4ED87B5DC5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3381" y="1176793"/>
            <a:ext cx="4548146"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30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A4CFA-92CF-4AED-9DA6-8751811F92F4}"/>
              </a:ext>
            </a:extLst>
          </p:cNvPr>
          <p:cNvSpPr>
            <a:spLocks noGrp="1"/>
          </p:cNvSpPr>
          <p:nvPr>
            <p:ph type="ctrTitle"/>
          </p:nvPr>
        </p:nvSpPr>
        <p:spPr>
          <a:xfrm>
            <a:off x="381000" y="2301145"/>
            <a:ext cx="5152292" cy="2255710"/>
          </a:xfrm>
        </p:spPr>
        <p:txBody>
          <a:bodyPr/>
          <a:lstStyle/>
          <a:p>
            <a:r>
              <a:rPr lang="es-ES" dirty="0"/>
              <a:t>Construcción de software con Maven</a:t>
            </a:r>
          </a:p>
        </p:txBody>
      </p:sp>
    </p:spTree>
    <p:extLst>
      <p:ext uri="{BB962C8B-B14F-4D97-AF65-F5344CB8AC3E}">
        <p14:creationId xmlns:p14="http://schemas.microsoft.com/office/powerpoint/2010/main" val="11703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ES" dirty="0"/>
              <a:t>Construcción de software con Maven</a:t>
            </a:r>
            <a:endParaRPr lang="en-US" dirty="0"/>
          </a:p>
        </p:txBody>
      </p:sp>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1149093" y="2107164"/>
            <a:ext cx="9991658" cy="3855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Maven es una herramienta de gestión y comprensión de proyectos que proporciona a los desarrolladores un marco completo de ciclo de vida de construcción. El equipo de desarrollo puede automatizar la infraestructura de compilación del proyecto en casi nada de tiempo, ya que Maven utiliza una disposición de directorios estándar y un ciclo de vida de compilación predeterminado.</a:t>
            </a:r>
          </a:p>
          <a:p>
            <a:endParaRPr lang="es-ES" sz="1800" dirty="0"/>
          </a:p>
          <a:p>
            <a:pPr marL="342900" lvl="0" indent="-342900">
              <a:buFont typeface="Arial" panose="020B0604020202020204" pitchFamily="34" charset="0"/>
              <a:buChar char="•"/>
            </a:pPr>
            <a:r>
              <a:rPr lang="es-ES" sz="1800" dirty="0"/>
              <a:t>Construir</a:t>
            </a:r>
          </a:p>
          <a:p>
            <a:pPr marL="342900" lvl="0" indent="-342900">
              <a:buFont typeface="Arial" panose="020B0604020202020204" pitchFamily="34" charset="0"/>
              <a:buChar char="•"/>
            </a:pPr>
            <a:r>
              <a:rPr lang="es-ES" sz="1800" dirty="0"/>
              <a:t>Documentar</a:t>
            </a:r>
          </a:p>
          <a:p>
            <a:pPr marL="342900" lvl="0" indent="-342900">
              <a:buFont typeface="Arial" panose="020B0604020202020204" pitchFamily="34" charset="0"/>
              <a:buChar char="•"/>
            </a:pPr>
            <a:r>
              <a:rPr lang="es-ES" sz="1800" dirty="0"/>
              <a:t>Informes</a:t>
            </a:r>
          </a:p>
          <a:p>
            <a:pPr marL="342900" lvl="0" indent="-342900">
              <a:buFont typeface="Arial" panose="020B0604020202020204" pitchFamily="34" charset="0"/>
              <a:buChar char="•"/>
            </a:pPr>
            <a:r>
              <a:rPr lang="es-ES" sz="1800" dirty="0"/>
              <a:t>Dependencias</a:t>
            </a:r>
          </a:p>
          <a:p>
            <a:pPr marL="342900" lvl="0" indent="-342900">
              <a:buFont typeface="Arial" panose="020B0604020202020204" pitchFamily="34" charset="0"/>
              <a:buChar char="•"/>
            </a:pPr>
            <a:r>
              <a:rPr lang="es-ES" sz="1800" dirty="0" err="1"/>
              <a:t>SCMs</a:t>
            </a:r>
            <a:endParaRPr lang="es-ES" sz="1800" dirty="0"/>
          </a:p>
          <a:p>
            <a:pPr marL="342900" lvl="0" indent="-342900">
              <a:buFont typeface="Arial" panose="020B0604020202020204" pitchFamily="34" charset="0"/>
              <a:buChar char="•"/>
            </a:pPr>
            <a:r>
              <a:rPr lang="es-ES" sz="1800" dirty="0"/>
              <a:t>Versiones</a:t>
            </a:r>
          </a:p>
          <a:p>
            <a:pPr marL="342900" lvl="0" indent="-342900">
              <a:buFont typeface="Arial" panose="020B0604020202020204" pitchFamily="34" charset="0"/>
              <a:buChar char="•"/>
            </a:pPr>
            <a:r>
              <a:rPr lang="es-ES" sz="1800" dirty="0"/>
              <a:t>Distribución</a:t>
            </a:r>
          </a:p>
          <a:p>
            <a:pPr marL="342900" lvl="0" indent="-342900">
              <a:buFont typeface="Arial" panose="020B0604020202020204" pitchFamily="34" charset="0"/>
              <a:buChar char="•"/>
            </a:pPr>
            <a:r>
              <a:rPr lang="es-ES" sz="1800" dirty="0"/>
              <a:t>Lista de correo</a:t>
            </a:r>
          </a:p>
        </p:txBody>
      </p:sp>
      <p:pic>
        <p:nvPicPr>
          <p:cNvPr id="1026" name="Picture 2" descr="Guía básica de Maven - Java desde 0">
            <a:extLst>
              <a:ext uri="{FF2B5EF4-FFF2-40B4-BE49-F238E27FC236}">
                <a16:creationId xmlns:a16="http://schemas.microsoft.com/office/drawing/2014/main" id="{D645DEB8-9192-4EA3-95A8-8F59BD2ED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9814" y="4034712"/>
            <a:ext cx="48768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91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838198" y="547815"/>
            <a:ext cx="5167185" cy="1680519"/>
          </a:xfrm>
        </p:spPr>
        <p:txBody>
          <a:bodyPr vert="horz" lIns="91440" tIns="45720" rIns="91440" bIns="45720" rtlCol="0" anchor="ctr">
            <a:normAutofit fontScale="90000"/>
          </a:bodyPr>
          <a:lstStyle/>
          <a:p>
            <a:r>
              <a:rPr lang="en-US" sz="4000" dirty="0" err="1"/>
              <a:t>Construcción</a:t>
            </a:r>
            <a:r>
              <a:rPr lang="en-US" sz="4000" dirty="0"/>
              <a:t> de software con Maven</a:t>
            </a:r>
          </a:p>
        </p:txBody>
      </p:sp>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6186619" y="547815"/>
            <a:ext cx="5178960" cy="16805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indent="-228600" algn="l">
              <a:lnSpc>
                <a:spcPct val="90000"/>
              </a:lnSpc>
              <a:spcAft>
                <a:spcPts val="600"/>
              </a:spcAft>
              <a:buFont typeface="Arial" panose="020B0604020202020204" pitchFamily="34" charset="0"/>
              <a:buChar char="•"/>
            </a:pPr>
            <a:r>
              <a:rPr lang="en-US">
                <a:solidFill>
                  <a:schemeClr val="tx1"/>
                </a:solidFill>
                <a:latin typeface="+mn-lt"/>
                <a:ea typeface="+mn-ea"/>
                <a:cs typeface="+mn-cs"/>
              </a:rPr>
              <a:t>Maven utiliza la Convención sobre la Configuración, lo que significa que los desarrolladores no están obligados a crear el proceso de construcción por sí mismos.</a:t>
            </a:r>
          </a:p>
        </p:txBody>
      </p:sp>
      <p:graphicFrame>
        <p:nvGraphicFramePr>
          <p:cNvPr id="2" name="Table 1">
            <a:extLst>
              <a:ext uri="{FF2B5EF4-FFF2-40B4-BE49-F238E27FC236}">
                <a16:creationId xmlns:a16="http://schemas.microsoft.com/office/drawing/2014/main" id="{743996D8-414B-4ADE-926F-C3F31A182682}"/>
              </a:ext>
            </a:extLst>
          </p:cNvPr>
          <p:cNvGraphicFramePr>
            <a:graphicFrameLocks noGrp="1"/>
          </p:cNvGraphicFramePr>
          <p:nvPr>
            <p:extLst>
              <p:ext uri="{D42A27DB-BD31-4B8C-83A1-F6EECF244321}">
                <p14:modId xmlns:p14="http://schemas.microsoft.com/office/powerpoint/2010/main" val="2907084508"/>
              </p:ext>
            </p:extLst>
          </p:nvPr>
        </p:nvGraphicFramePr>
        <p:xfrm>
          <a:off x="6198394" y="2892260"/>
          <a:ext cx="5548847" cy="2304891"/>
        </p:xfrm>
        <a:graphic>
          <a:graphicData uri="http://schemas.openxmlformats.org/drawingml/2006/table">
            <a:tbl>
              <a:tblPr firstRow="1" firstCol="1" bandRow="1"/>
              <a:tblGrid>
                <a:gridCol w="2376439">
                  <a:extLst>
                    <a:ext uri="{9D8B030D-6E8A-4147-A177-3AD203B41FA5}">
                      <a16:colId xmlns:a16="http://schemas.microsoft.com/office/drawing/2014/main" val="2796856273"/>
                    </a:ext>
                  </a:extLst>
                </a:gridCol>
                <a:gridCol w="3172408">
                  <a:extLst>
                    <a:ext uri="{9D8B030D-6E8A-4147-A177-3AD203B41FA5}">
                      <a16:colId xmlns:a16="http://schemas.microsoft.com/office/drawing/2014/main" val="2956333900"/>
                    </a:ext>
                  </a:extLst>
                </a:gridCol>
              </a:tblGrid>
              <a:tr h="363642">
                <a:tc>
                  <a:txBody>
                    <a:bodyPr/>
                    <a:lstStyle/>
                    <a:p>
                      <a:pPr algn="just" fontAlgn="ctr">
                        <a:lnSpc>
                          <a:spcPct val="107000"/>
                        </a:lnSpc>
                        <a:spcBef>
                          <a:spcPts val="0"/>
                        </a:spcBef>
                        <a:spcAft>
                          <a:spcPts val="800"/>
                        </a:spcAft>
                      </a:pPr>
                      <a:r>
                        <a:rPr lang="es-ES" sz="1800" b="1" i="0" u="none" strike="noStrike">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Item</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4472C4"/>
                    </a:solidFill>
                  </a:tcPr>
                </a:tc>
                <a:tc>
                  <a:txBody>
                    <a:bodyPr/>
                    <a:lstStyle/>
                    <a:p>
                      <a:pPr algn="just" fontAlgn="ctr">
                        <a:lnSpc>
                          <a:spcPct val="107000"/>
                        </a:lnSpc>
                        <a:spcBef>
                          <a:spcPts val="0"/>
                        </a:spcBef>
                        <a:spcAft>
                          <a:spcPts val="800"/>
                        </a:spcAft>
                      </a:pPr>
                      <a:r>
                        <a:rPr lang="es-ES" sz="1800" b="1" i="0" u="none" strike="noStrike">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Default</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4472C4"/>
                    </a:solidFill>
                  </a:tcPr>
                </a:tc>
                <a:extLst>
                  <a:ext uri="{0D108BD9-81ED-4DB2-BD59-A6C34878D82A}">
                    <a16:rowId xmlns:a16="http://schemas.microsoft.com/office/drawing/2014/main" val="1711967316"/>
                  </a:ext>
                </a:extLst>
              </a:tr>
              <a:tr h="363642">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source code</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${basedir}/src/main/java</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extLst>
                  <a:ext uri="{0D108BD9-81ED-4DB2-BD59-A6C34878D82A}">
                    <a16:rowId xmlns:a16="http://schemas.microsoft.com/office/drawing/2014/main" val="2653196106"/>
                  </a:ext>
                </a:extLst>
              </a:tr>
              <a:tr h="363642">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Resources</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${basedir}/src/main/resources</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3031424"/>
                  </a:ext>
                </a:extLst>
              </a:tr>
              <a:tr h="363642">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Tests</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${basedir}/src/test</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extLst>
                  <a:ext uri="{0D108BD9-81ED-4DB2-BD59-A6C34878D82A}">
                    <a16:rowId xmlns:a16="http://schemas.microsoft.com/office/drawing/2014/main" val="4257150326"/>
                  </a:ext>
                </a:extLst>
              </a:tr>
              <a:tr h="411784">
                <a:tc>
                  <a:txBody>
                    <a:bodyPr/>
                    <a:lstStyle/>
                    <a:p>
                      <a:pPr algn="just" fontAlgn="ctr">
                        <a:lnSpc>
                          <a:spcPct val="107000"/>
                        </a:lnSpc>
                        <a:spcBef>
                          <a:spcPts val="0"/>
                        </a:spcBef>
                        <a:spcAft>
                          <a:spcPts val="800"/>
                        </a:spcAft>
                      </a:pPr>
                      <a:r>
                        <a:rPr lang="es-ES" sz="1800" b="0" i="0" u="none" strike="noStrike"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Complied</a:t>
                      </a:r>
                      <a:r>
                        <a:rPr lang="es-ES" sz="1800" b="0" i="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byte </a:t>
                      </a:r>
                      <a:r>
                        <a:rPr lang="es-ES" sz="1800" b="0" i="0" u="none" strike="noStrike"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code</a:t>
                      </a:r>
                      <a:endParaRPr lang="es-ES" sz="2700" b="0" i="0" u="none" strike="noStrike" dirty="0">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${basedir}/target</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44376809"/>
                  </a:ext>
                </a:extLst>
              </a:tr>
              <a:tr h="438539">
                <a:tc>
                  <a:txBody>
                    <a:bodyPr/>
                    <a:lstStyle/>
                    <a:p>
                      <a:pPr algn="just" fontAlgn="ctr">
                        <a:lnSpc>
                          <a:spcPct val="107000"/>
                        </a:lnSpc>
                        <a:spcBef>
                          <a:spcPts val="0"/>
                        </a:spcBef>
                        <a:spcAft>
                          <a:spcPts val="800"/>
                        </a:spcAft>
                      </a:pPr>
                      <a:r>
                        <a:rPr lang="es-ES" sz="1800" b="0" i="0" u="none" strike="noStrike">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distributable JAR</a:t>
                      </a:r>
                      <a:endParaRPr lang="es-ES" sz="2700" b="0" i="0" u="none" strike="noStrike">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tc>
                  <a:txBody>
                    <a:bodyPr/>
                    <a:lstStyle/>
                    <a:p>
                      <a:pPr algn="just" fontAlgn="ctr">
                        <a:lnSpc>
                          <a:spcPct val="107000"/>
                        </a:lnSpc>
                        <a:spcBef>
                          <a:spcPts val="0"/>
                        </a:spcBef>
                        <a:spcAft>
                          <a:spcPts val="800"/>
                        </a:spcAft>
                      </a:pPr>
                      <a:r>
                        <a:rPr lang="es-ES" sz="1800" b="0" i="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800" b="0" i="0" u="none" strike="noStrike"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basedir</a:t>
                      </a:r>
                      <a:r>
                        <a:rPr lang="es-ES" sz="1800" b="0" i="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}/target/</a:t>
                      </a:r>
                      <a:r>
                        <a:rPr lang="es-ES" sz="1800" b="0" i="0" u="none" strike="noStrike"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classes</a:t>
                      </a:r>
                      <a:endParaRPr lang="es-ES" sz="2700" b="0" i="0" u="none" strike="noStrike" dirty="0">
                        <a:effectLst/>
                        <a:latin typeface="Arial" panose="020B0604020202020204" pitchFamily="34" charset="0"/>
                      </a:endParaRPr>
                    </a:p>
                  </a:txBody>
                  <a:tcPr marL="66846" marR="66846" marT="14324" marB="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D9E1F2"/>
                    </a:solidFill>
                  </a:tcPr>
                </a:tc>
                <a:extLst>
                  <a:ext uri="{0D108BD9-81ED-4DB2-BD59-A6C34878D82A}">
                    <a16:rowId xmlns:a16="http://schemas.microsoft.com/office/drawing/2014/main" val="3522609566"/>
                  </a:ext>
                </a:extLst>
              </a:tr>
            </a:tbl>
          </a:graphicData>
        </a:graphic>
      </p:graphicFrame>
      <p:pic>
        <p:nvPicPr>
          <p:cNvPr id="2056" name="Picture 8" descr="Convention over configuration - Wikipedia">
            <a:extLst>
              <a:ext uri="{FF2B5EF4-FFF2-40B4-BE49-F238E27FC236}">
                <a16:creationId xmlns:a16="http://schemas.microsoft.com/office/drawing/2014/main" id="{9A101F2E-47CC-466D-8CAC-5E5CDADAB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894" y="2228334"/>
            <a:ext cx="3189792" cy="432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07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589560" y="856180"/>
            <a:ext cx="4560584" cy="1128068"/>
          </a:xfrm>
        </p:spPr>
        <p:txBody>
          <a:bodyPr vert="horz" lIns="91440" tIns="45720" rIns="91440" bIns="45720" rtlCol="0" anchor="ctr">
            <a:normAutofit fontScale="90000"/>
          </a:bodyPr>
          <a:lstStyle/>
          <a:p>
            <a:r>
              <a:rPr lang="en-US" sz="3700" dirty="0" err="1"/>
              <a:t>Construcción</a:t>
            </a:r>
            <a:r>
              <a:rPr lang="en-US" sz="3700" dirty="0"/>
              <a:t> de software con Maven</a:t>
            </a:r>
          </a:p>
        </p:txBody>
      </p:sp>
      <p:grpSp>
        <p:nvGrpSpPr>
          <p:cNvPr id="3077"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4">
            <a:extLst>
              <a:ext uri="{FF2B5EF4-FFF2-40B4-BE49-F238E27FC236}">
                <a16:creationId xmlns:a16="http://schemas.microsoft.com/office/drawing/2014/main" id="{C3EB768D-1B35-4536-8FDC-30E036DF0AD1}"/>
              </a:ext>
            </a:extLst>
          </p:cNvPr>
          <p:cNvSpPr txBox="1">
            <a:spLocks noChangeArrowheads="1"/>
          </p:cNvSpPr>
          <p:nvPr/>
        </p:nvSpPr>
        <p:spPr bwMode="auto">
          <a:xfrm>
            <a:off x="590719" y="2330505"/>
            <a:ext cx="4559425" cy="39795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defPPr>
              <a:defRPr lang="es-MX"/>
            </a:defPPr>
            <a:lvl1pPr algn="just" eaLnBrk="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9pPr>
          </a:lstStyle>
          <a:p>
            <a:pPr>
              <a:lnSpc>
                <a:spcPct val="90000"/>
              </a:lnSpc>
              <a:spcAft>
                <a:spcPts val="600"/>
              </a:spcAft>
            </a:pPr>
            <a:r>
              <a:rPr lang="en-US" sz="1400" b="1" dirty="0">
                <a:solidFill>
                  <a:schemeClr val="tx1"/>
                </a:solidFill>
                <a:latin typeface="+mn-lt"/>
                <a:ea typeface="+mn-ea"/>
                <a:cs typeface="+mn-cs"/>
              </a:rPr>
              <a:t>Project Object Model (POM) </a:t>
            </a:r>
            <a:r>
              <a:rPr lang="en-US" sz="1400" dirty="0">
                <a:solidFill>
                  <a:schemeClr val="tx1"/>
                </a:solidFill>
                <a:latin typeface="+mn-lt"/>
                <a:ea typeface="+mn-ea"/>
                <a:cs typeface="+mn-cs"/>
              </a:rPr>
              <a:t>es la </a:t>
            </a:r>
            <a:r>
              <a:rPr lang="en-US" sz="1400" dirty="0" err="1">
                <a:solidFill>
                  <a:schemeClr val="tx1"/>
                </a:solidFill>
                <a:latin typeface="+mn-lt"/>
                <a:ea typeface="+mn-ea"/>
                <a:cs typeface="+mn-cs"/>
              </a:rPr>
              <a:t>unidad</a:t>
            </a:r>
            <a:r>
              <a:rPr lang="en-US" sz="1400" dirty="0">
                <a:solidFill>
                  <a:schemeClr val="tx1"/>
                </a:solidFill>
                <a:latin typeface="+mn-lt"/>
                <a:ea typeface="+mn-ea"/>
                <a:cs typeface="+mn-cs"/>
              </a:rPr>
              <a:t> fundamental de </a:t>
            </a:r>
            <a:r>
              <a:rPr lang="en-US" sz="1400" dirty="0" err="1">
                <a:solidFill>
                  <a:schemeClr val="tx1"/>
                </a:solidFill>
                <a:latin typeface="+mn-lt"/>
                <a:ea typeface="+mn-ea"/>
                <a:cs typeface="+mn-cs"/>
              </a:rPr>
              <a:t>trabajo</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en</a:t>
            </a:r>
            <a:r>
              <a:rPr lang="en-US" sz="1400" dirty="0">
                <a:solidFill>
                  <a:schemeClr val="tx1"/>
                </a:solidFill>
                <a:latin typeface="+mn-lt"/>
                <a:ea typeface="+mn-ea"/>
                <a:cs typeface="+mn-cs"/>
              </a:rPr>
              <a:t> Maven. Es un </a:t>
            </a:r>
            <a:r>
              <a:rPr lang="en-US" sz="1400" dirty="0" err="1">
                <a:solidFill>
                  <a:schemeClr val="tx1"/>
                </a:solidFill>
                <a:latin typeface="+mn-lt"/>
                <a:ea typeface="+mn-ea"/>
                <a:cs typeface="+mn-cs"/>
              </a:rPr>
              <a:t>archivo</a:t>
            </a:r>
            <a:r>
              <a:rPr lang="en-US" sz="1400" dirty="0">
                <a:solidFill>
                  <a:schemeClr val="tx1"/>
                </a:solidFill>
                <a:latin typeface="+mn-lt"/>
                <a:ea typeface="+mn-ea"/>
                <a:cs typeface="+mn-cs"/>
              </a:rPr>
              <a:t> XML que reside </a:t>
            </a:r>
            <a:r>
              <a:rPr lang="en-US" sz="1400" dirty="0" err="1">
                <a:solidFill>
                  <a:schemeClr val="tx1"/>
                </a:solidFill>
                <a:latin typeface="+mn-lt"/>
                <a:ea typeface="+mn-ea"/>
                <a:cs typeface="+mn-cs"/>
              </a:rPr>
              <a:t>en</a:t>
            </a:r>
            <a:r>
              <a:rPr lang="en-US" sz="1400" dirty="0">
                <a:solidFill>
                  <a:schemeClr val="tx1"/>
                </a:solidFill>
                <a:latin typeface="+mn-lt"/>
                <a:ea typeface="+mn-ea"/>
                <a:cs typeface="+mn-cs"/>
              </a:rPr>
              <a:t> el </a:t>
            </a:r>
            <a:r>
              <a:rPr lang="en-US" sz="1400" dirty="0" err="1">
                <a:solidFill>
                  <a:schemeClr val="tx1"/>
                </a:solidFill>
                <a:latin typeface="+mn-lt"/>
                <a:ea typeface="+mn-ea"/>
                <a:cs typeface="+mn-cs"/>
              </a:rPr>
              <a:t>directorio</a:t>
            </a:r>
            <a:r>
              <a:rPr lang="en-US" sz="1400" dirty="0">
                <a:solidFill>
                  <a:schemeClr val="tx1"/>
                </a:solidFill>
                <a:latin typeface="+mn-lt"/>
                <a:ea typeface="+mn-ea"/>
                <a:cs typeface="+mn-cs"/>
              </a:rPr>
              <a:t> base del </a:t>
            </a:r>
            <a:r>
              <a:rPr lang="en-US" sz="1400" dirty="0" err="1">
                <a:solidFill>
                  <a:schemeClr val="tx1"/>
                </a:solidFill>
                <a:latin typeface="+mn-lt"/>
                <a:ea typeface="+mn-ea"/>
                <a:cs typeface="+mn-cs"/>
              </a:rPr>
              <a:t>proyecto</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como</a:t>
            </a:r>
            <a:r>
              <a:rPr lang="en-US" sz="1400" dirty="0">
                <a:solidFill>
                  <a:schemeClr val="tx1"/>
                </a:solidFill>
                <a:latin typeface="+mn-lt"/>
                <a:ea typeface="+mn-ea"/>
                <a:cs typeface="+mn-cs"/>
              </a:rPr>
              <a:t> pom.xml y </a:t>
            </a:r>
            <a:r>
              <a:rPr lang="en-US" sz="1400" dirty="0" err="1">
                <a:solidFill>
                  <a:schemeClr val="tx1"/>
                </a:solidFill>
                <a:latin typeface="+mn-lt"/>
                <a:ea typeface="+mn-ea"/>
                <a:cs typeface="+mn-cs"/>
              </a:rPr>
              <a:t>contiene</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información</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sobre</a:t>
            </a:r>
            <a:r>
              <a:rPr lang="en-US" sz="1400" dirty="0">
                <a:solidFill>
                  <a:schemeClr val="tx1"/>
                </a:solidFill>
                <a:latin typeface="+mn-lt"/>
                <a:ea typeface="+mn-ea"/>
                <a:cs typeface="+mn-cs"/>
              </a:rPr>
              <a:t> el </a:t>
            </a:r>
            <a:r>
              <a:rPr lang="en-US" sz="1400" dirty="0" err="1">
                <a:solidFill>
                  <a:schemeClr val="tx1"/>
                </a:solidFill>
                <a:latin typeface="+mn-lt"/>
                <a:ea typeface="+mn-ea"/>
                <a:cs typeface="+mn-cs"/>
              </a:rPr>
              <a:t>proyecto</a:t>
            </a:r>
            <a:r>
              <a:rPr lang="en-US" sz="1400" dirty="0">
                <a:solidFill>
                  <a:schemeClr val="tx1"/>
                </a:solidFill>
                <a:latin typeface="+mn-lt"/>
                <a:ea typeface="+mn-ea"/>
                <a:cs typeface="+mn-cs"/>
              </a:rPr>
              <a:t> y </a:t>
            </a:r>
            <a:r>
              <a:rPr lang="en-US" sz="1400" dirty="0" err="1">
                <a:solidFill>
                  <a:schemeClr val="tx1"/>
                </a:solidFill>
                <a:latin typeface="+mn-lt"/>
                <a:ea typeface="+mn-ea"/>
                <a:cs typeface="+mn-cs"/>
              </a:rPr>
              <a:t>varios</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detalles</a:t>
            </a:r>
            <a:r>
              <a:rPr lang="en-US" sz="1400" dirty="0">
                <a:solidFill>
                  <a:schemeClr val="tx1"/>
                </a:solidFill>
                <a:latin typeface="+mn-lt"/>
                <a:ea typeface="+mn-ea"/>
                <a:cs typeface="+mn-cs"/>
              </a:rPr>
              <a:t> de </a:t>
            </a:r>
            <a:r>
              <a:rPr lang="en-US" sz="1400" dirty="0" err="1">
                <a:solidFill>
                  <a:schemeClr val="tx1"/>
                </a:solidFill>
                <a:latin typeface="+mn-lt"/>
                <a:ea typeface="+mn-ea"/>
                <a:cs typeface="+mn-cs"/>
              </a:rPr>
              <a:t>configuración</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utilizados</a:t>
            </a:r>
            <a:r>
              <a:rPr lang="en-US" sz="1400" dirty="0">
                <a:solidFill>
                  <a:schemeClr val="tx1"/>
                </a:solidFill>
                <a:latin typeface="+mn-lt"/>
                <a:ea typeface="+mn-ea"/>
                <a:cs typeface="+mn-cs"/>
              </a:rPr>
              <a:t> por Maven para </a:t>
            </a:r>
            <a:r>
              <a:rPr lang="en-US" sz="1400" dirty="0" err="1">
                <a:solidFill>
                  <a:schemeClr val="tx1"/>
                </a:solidFill>
                <a:latin typeface="+mn-lt"/>
                <a:ea typeface="+mn-ea"/>
                <a:cs typeface="+mn-cs"/>
              </a:rPr>
              <a:t>construir</a:t>
            </a:r>
            <a:r>
              <a:rPr lang="en-US" sz="1400" dirty="0">
                <a:solidFill>
                  <a:schemeClr val="tx1"/>
                </a:solidFill>
                <a:latin typeface="+mn-lt"/>
                <a:ea typeface="+mn-ea"/>
                <a:cs typeface="+mn-cs"/>
              </a:rPr>
              <a:t> el </a:t>
            </a:r>
            <a:r>
              <a:rPr lang="en-US" sz="1400" dirty="0" err="1">
                <a:solidFill>
                  <a:schemeClr val="tx1"/>
                </a:solidFill>
                <a:latin typeface="+mn-lt"/>
                <a:ea typeface="+mn-ea"/>
                <a:cs typeface="+mn-cs"/>
              </a:rPr>
              <a:t>proyecto</a:t>
            </a:r>
            <a:r>
              <a:rPr lang="en-US" sz="1400" dirty="0">
                <a:solidFill>
                  <a:schemeClr val="tx1"/>
                </a:solidFill>
                <a:latin typeface="+mn-lt"/>
                <a:ea typeface="+mn-ea"/>
                <a:cs typeface="+mn-cs"/>
              </a:rPr>
              <a:t>(s). </a:t>
            </a:r>
            <a:r>
              <a:rPr lang="en-US" sz="1400" dirty="0" err="1">
                <a:solidFill>
                  <a:schemeClr val="tx1"/>
                </a:solidFill>
                <a:latin typeface="+mn-lt"/>
                <a:ea typeface="+mn-ea"/>
                <a:cs typeface="+mn-cs"/>
              </a:rPr>
              <a:t>Algunas</a:t>
            </a:r>
            <a:r>
              <a:rPr lang="en-US" sz="1400" dirty="0">
                <a:solidFill>
                  <a:schemeClr val="tx1"/>
                </a:solidFill>
                <a:latin typeface="+mn-lt"/>
                <a:ea typeface="+mn-ea"/>
                <a:cs typeface="+mn-cs"/>
              </a:rPr>
              <a:t> de las </a:t>
            </a:r>
            <a:r>
              <a:rPr lang="en-US" sz="1400" dirty="0" err="1">
                <a:solidFill>
                  <a:schemeClr val="tx1"/>
                </a:solidFill>
                <a:latin typeface="+mn-lt"/>
                <a:ea typeface="+mn-ea"/>
                <a:cs typeface="+mn-cs"/>
              </a:rPr>
              <a:t>configuraciones</a:t>
            </a:r>
            <a:r>
              <a:rPr lang="en-US" sz="1400" dirty="0">
                <a:solidFill>
                  <a:schemeClr val="tx1"/>
                </a:solidFill>
                <a:latin typeface="+mn-lt"/>
                <a:ea typeface="+mn-ea"/>
                <a:cs typeface="+mn-cs"/>
              </a:rPr>
              <a:t> que se </a:t>
            </a:r>
            <a:r>
              <a:rPr lang="en-US" sz="1400" dirty="0" err="1">
                <a:solidFill>
                  <a:schemeClr val="tx1"/>
                </a:solidFill>
                <a:latin typeface="+mn-lt"/>
                <a:ea typeface="+mn-ea"/>
                <a:cs typeface="+mn-cs"/>
              </a:rPr>
              <a:t>pueden</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especificar</a:t>
            </a:r>
            <a:r>
              <a:rPr lang="en-US" sz="1400" dirty="0">
                <a:solidFill>
                  <a:schemeClr val="tx1"/>
                </a:solidFill>
                <a:latin typeface="+mn-lt"/>
                <a:ea typeface="+mn-ea"/>
                <a:cs typeface="+mn-cs"/>
              </a:rPr>
              <a:t> </a:t>
            </a:r>
            <a:r>
              <a:rPr lang="en-US" sz="1400" dirty="0" err="1">
                <a:solidFill>
                  <a:schemeClr val="tx1"/>
                </a:solidFill>
                <a:latin typeface="+mn-lt"/>
                <a:ea typeface="+mn-ea"/>
                <a:cs typeface="+mn-cs"/>
              </a:rPr>
              <a:t>en</a:t>
            </a:r>
            <a:r>
              <a:rPr lang="en-US" sz="1400" dirty="0">
                <a:solidFill>
                  <a:schemeClr val="tx1"/>
                </a:solidFill>
                <a:latin typeface="+mn-lt"/>
                <a:ea typeface="+mn-ea"/>
                <a:cs typeface="+mn-cs"/>
              </a:rPr>
              <a:t> el POM son las </a:t>
            </a:r>
            <a:r>
              <a:rPr lang="en-US" sz="1400" dirty="0" err="1">
                <a:solidFill>
                  <a:schemeClr val="tx1"/>
                </a:solidFill>
                <a:latin typeface="+mn-lt"/>
                <a:ea typeface="+mn-ea"/>
                <a:cs typeface="+mn-cs"/>
              </a:rPr>
              <a:t>siguientes</a:t>
            </a:r>
            <a:r>
              <a:rPr lang="en-US" sz="1400" dirty="0">
                <a:solidFill>
                  <a:schemeClr val="tx1"/>
                </a:solidFill>
                <a:latin typeface="+mn-lt"/>
                <a:ea typeface="+mn-ea"/>
                <a:cs typeface="+mn-cs"/>
              </a:rPr>
              <a:t>:</a:t>
            </a:r>
          </a:p>
          <a:p>
            <a:pPr indent="-228600" algn="l">
              <a:lnSpc>
                <a:spcPct val="90000"/>
              </a:lnSpc>
              <a:spcAft>
                <a:spcPts val="600"/>
              </a:spcAft>
              <a:buFont typeface="Arial" panose="020B0604020202020204" pitchFamily="34" charset="0"/>
              <a:buChar char="•"/>
            </a:pPr>
            <a:endParaRPr lang="en-US" sz="1400" dirty="0">
              <a:solidFill>
                <a:schemeClr val="tx1"/>
              </a:solidFill>
              <a:latin typeface="+mn-lt"/>
              <a:ea typeface="+mn-ea"/>
              <a:cs typeface="+mn-cs"/>
            </a:endParaRPr>
          </a:p>
          <a:p>
            <a:pPr marL="285750" lvl="0" indent="-228600" algn="l">
              <a:lnSpc>
                <a:spcPct val="90000"/>
              </a:lnSpc>
              <a:spcAft>
                <a:spcPts val="600"/>
              </a:spcAft>
              <a:buFont typeface="Arial" panose="020B0604020202020204" pitchFamily="34" charset="0"/>
              <a:buChar char="•"/>
            </a:pPr>
            <a:r>
              <a:rPr lang="en-US" sz="1400" dirty="0" err="1">
                <a:solidFill>
                  <a:schemeClr val="tx1"/>
                </a:solidFill>
                <a:latin typeface="+mn-lt"/>
                <a:ea typeface="+mn-ea"/>
                <a:cs typeface="+mn-cs"/>
              </a:rPr>
              <a:t>Dependencias</a:t>
            </a:r>
            <a:r>
              <a:rPr lang="en-US" sz="1400" dirty="0">
                <a:solidFill>
                  <a:schemeClr val="tx1"/>
                </a:solidFill>
                <a:latin typeface="+mn-lt"/>
                <a:ea typeface="+mn-ea"/>
                <a:cs typeface="+mn-cs"/>
              </a:rPr>
              <a:t> del </a:t>
            </a:r>
            <a:r>
              <a:rPr lang="en-US" sz="1400" dirty="0" err="1">
                <a:solidFill>
                  <a:schemeClr val="tx1"/>
                </a:solidFill>
                <a:latin typeface="+mn-lt"/>
                <a:ea typeface="+mn-ea"/>
                <a:cs typeface="+mn-cs"/>
              </a:rPr>
              <a:t>proyecto</a:t>
            </a:r>
            <a:endParaRPr lang="en-US" sz="1400" dirty="0">
              <a:solidFill>
                <a:schemeClr val="tx1"/>
              </a:solidFill>
              <a:latin typeface="+mn-lt"/>
              <a:ea typeface="+mn-ea"/>
              <a:cs typeface="+mn-cs"/>
            </a:endParaRPr>
          </a:p>
          <a:p>
            <a:pPr marL="285750" lvl="0" indent="-228600" algn="l">
              <a:lnSpc>
                <a:spcPct val="90000"/>
              </a:lnSpc>
              <a:spcAft>
                <a:spcPts val="600"/>
              </a:spcAft>
              <a:buFont typeface="Arial" panose="020B0604020202020204" pitchFamily="34" charset="0"/>
              <a:buChar char="•"/>
            </a:pPr>
            <a:r>
              <a:rPr lang="en-US" sz="1400" dirty="0">
                <a:solidFill>
                  <a:schemeClr val="tx1"/>
                </a:solidFill>
                <a:latin typeface="+mn-lt"/>
                <a:ea typeface="+mn-ea"/>
                <a:cs typeface="+mn-cs"/>
              </a:rPr>
              <a:t>Plugins</a:t>
            </a:r>
          </a:p>
          <a:p>
            <a:pPr marL="285750" lvl="0" indent="-228600" algn="l">
              <a:lnSpc>
                <a:spcPct val="90000"/>
              </a:lnSpc>
              <a:spcAft>
                <a:spcPts val="600"/>
              </a:spcAft>
              <a:buFont typeface="Arial" panose="020B0604020202020204" pitchFamily="34" charset="0"/>
              <a:buChar char="•"/>
            </a:pPr>
            <a:r>
              <a:rPr lang="en-US" sz="1400" dirty="0">
                <a:solidFill>
                  <a:schemeClr val="tx1"/>
                </a:solidFill>
                <a:latin typeface="+mn-lt"/>
                <a:ea typeface="+mn-ea"/>
                <a:cs typeface="+mn-cs"/>
              </a:rPr>
              <a:t>Goals</a:t>
            </a:r>
          </a:p>
          <a:p>
            <a:pPr marL="285750" lvl="0" indent="-228600" algn="l">
              <a:lnSpc>
                <a:spcPct val="90000"/>
              </a:lnSpc>
              <a:spcAft>
                <a:spcPts val="600"/>
              </a:spcAft>
              <a:buFont typeface="Arial" panose="020B0604020202020204" pitchFamily="34" charset="0"/>
              <a:buChar char="•"/>
            </a:pPr>
            <a:r>
              <a:rPr lang="en-US" sz="1400" dirty="0" err="1">
                <a:solidFill>
                  <a:schemeClr val="tx1"/>
                </a:solidFill>
                <a:latin typeface="+mn-lt"/>
                <a:ea typeface="+mn-ea"/>
                <a:cs typeface="+mn-cs"/>
              </a:rPr>
              <a:t>Perfiles</a:t>
            </a:r>
            <a:r>
              <a:rPr lang="en-US" sz="1400" dirty="0">
                <a:solidFill>
                  <a:schemeClr val="tx1"/>
                </a:solidFill>
                <a:latin typeface="+mn-lt"/>
                <a:ea typeface="+mn-ea"/>
                <a:cs typeface="+mn-cs"/>
              </a:rPr>
              <a:t> de </a:t>
            </a:r>
            <a:r>
              <a:rPr lang="en-US" sz="1400" dirty="0" err="1">
                <a:solidFill>
                  <a:schemeClr val="tx1"/>
                </a:solidFill>
                <a:latin typeface="+mn-lt"/>
                <a:ea typeface="+mn-ea"/>
                <a:cs typeface="+mn-cs"/>
              </a:rPr>
              <a:t>construcción</a:t>
            </a:r>
            <a:endParaRPr lang="en-US" sz="1400" dirty="0">
              <a:solidFill>
                <a:schemeClr val="tx1"/>
              </a:solidFill>
              <a:latin typeface="+mn-lt"/>
              <a:ea typeface="+mn-ea"/>
              <a:cs typeface="+mn-cs"/>
            </a:endParaRPr>
          </a:p>
          <a:p>
            <a:pPr marL="285750" lvl="0" indent="-228600" algn="l">
              <a:lnSpc>
                <a:spcPct val="90000"/>
              </a:lnSpc>
              <a:spcAft>
                <a:spcPts val="600"/>
              </a:spcAft>
              <a:buFont typeface="Arial" panose="020B0604020202020204" pitchFamily="34" charset="0"/>
              <a:buChar char="•"/>
            </a:pPr>
            <a:r>
              <a:rPr lang="en-US" sz="1400" dirty="0" err="1">
                <a:solidFill>
                  <a:schemeClr val="tx1"/>
                </a:solidFill>
                <a:latin typeface="+mn-lt"/>
                <a:ea typeface="+mn-ea"/>
                <a:cs typeface="+mn-cs"/>
              </a:rPr>
              <a:t>Versión</a:t>
            </a:r>
            <a:r>
              <a:rPr lang="en-US" sz="1400" dirty="0">
                <a:solidFill>
                  <a:schemeClr val="tx1"/>
                </a:solidFill>
                <a:latin typeface="+mn-lt"/>
                <a:ea typeface="+mn-ea"/>
                <a:cs typeface="+mn-cs"/>
              </a:rPr>
              <a:t> del </a:t>
            </a:r>
            <a:r>
              <a:rPr lang="en-US" sz="1400" dirty="0" err="1">
                <a:solidFill>
                  <a:schemeClr val="tx1"/>
                </a:solidFill>
                <a:latin typeface="+mn-lt"/>
                <a:ea typeface="+mn-ea"/>
                <a:cs typeface="+mn-cs"/>
              </a:rPr>
              <a:t>proyecto</a:t>
            </a:r>
            <a:endParaRPr lang="en-US" sz="1400" dirty="0">
              <a:solidFill>
                <a:schemeClr val="tx1"/>
              </a:solidFill>
              <a:latin typeface="+mn-lt"/>
              <a:ea typeface="+mn-ea"/>
              <a:cs typeface="+mn-cs"/>
            </a:endParaRPr>
          </a:p>
          <a:p>
            <a:pPr marL="285750" lvl="0" indent="-228600" algn="l">
              <a:lnSpc>
                <a:spcPct val="90000"/>
              </a:lnSpc>
              <a:spcAft>
                <a:spcPts val="600"/>
              </a:spcAft>
              <a:buFont typeface="Arial" panose="020B0604020202020204" pitchFamily="34" charset="0"/>
              <a:buChar char="•"/>
            </a:pPr>
            <a:r>
              <a:rPr lang="en-US" sz="1400" dirty="0" err="1">
                <a:solidFill>
                  <a:schemeClr val="tx1"/>
                </a:solidFill>
                <a:latin typeface="+mn-lt"/>
                <a:ea typeface="+mn-ea"/>
                <a:cs typeface="+mn-cs"/>
              </a:rPr>
              <a:t>Desarrolladores</a:t>
            </a:r>
            <a:endParaRPr lang="en-US" sz="1400" dirty="0">
              <a:solidFill>
                <a:schemeClr val="tx1"/>
              </a:solidFill>
              <a:latin typeface="+mn-lt"/>
              <a:ea typeface="+mn-ea"/>
              <a:cs typeface="+mn-cs"/>
            </a:endParaRPr>
          </a:p>
          <a:p>
            <a:pPr marL="285750" lvl="0" indent="-228600" algn="l">
              <a:lnSpc>
                <a:spcPct val="90000"/>
              </a:lnSpc>
              <a:spcAft>
                <a:spcPts val="600"/>
              </a:spcAft>
              <a:buFont typeface="Arial" panose="020B0604020202020204" pitchFamily="34" charset="0"/>
              <a:buChar char="•"/>
            </a:pPr>
            <a:r>
              <a:rPr lang="en-US" sz="1400" dirty="0">
                <a:solidFill>
                  <a:schemeClr val="tx1"/>
                </a:solidFill>
                <a:latin typeface="+mn-lt"/>
                <a:ea typeface="+mn-ea"/>
                <a:cs typeface="+mn-cs"/>
              </a:rPr>
              <a:t>Lista de </a:t>
            </a:r>
            <a:r>
              <a:rPr lang="en-US" sz="1400" dirty="0" err="1">
                <a:solidFill>
                  <a:schemeClr val="tx1"/>
                </a:solidFill>
                <a:latin typeface="+mn-lt"/>
                <a:ea typeface="+mn-ea"/>
                <a:cs typeface="+mn-cs"/>
              </a:rPr>
              <a:t>correo</a:t>
            </a:r>
            <a:endParaRPr lang="en-US" sz="1400" dirty="0">
              <a:solidFill>
                <a:schemeClr val="tx1"/>
              </a:solidFill>
              <a:latin typeface="+mn-lt"/>
              <a:ea typeface="+mn-ea"/>
              <a:cs typeface="+mn-cs"/>
            </a:endParaRPr>
          </a:p>
          <a:p>
            <a:pPr indent="-228600" algn="l">
              <a:lnSpc>
                <a:spcPct val="90000"/>
              </a:lnSpc>
              <a:spcAft>
                <a:spcPts val="600"/>
              </a:spcAft>
              <a:buFont typeface="Arial" panose="020B0604020202020204" pitchFamily="34" charset="0"/>
              <a:buChar char="•"/>
            </a:pPr>
            <a:endParaRPr lang="en-US" sz="1400" dirty="0">
              <a:solidFill>
                <a:schemeClr val="tx1"/>
              </a:solidFill>
              <a:latin typeface="+mn-lt"/>
              <a:ea typeface="+mn-ea"/>
              <a:cs typeface="+mn-cs"/>
            </a:endParaRP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Install Apache Maven on Ubuntu 16.04 – SG Development">
            <a:extLst>
              <a:ext uri="{FF2B5EF4-FFF2-40B4-BE49-F238E27FC236}">
                <a16:creationId xmlns:a16="http://schemas.microsoft.com/office/drawing/2014/main" id="{3893F375-02AE-46C3-9DA0-61AF0014E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993" y="1848185"/>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14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ES" dirty="0"/>
              <a:t>Construcción de software con Maven</a:t>
            </a:r>
            <a:endParaRPr lang="en-US" dirty="0"/>
          </a:p>
        </p:txBody>
      </p:sp>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1149093" y="2107164"/>
            <a:ext cx="9991658" cy="38550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Algunas características del fichero POM son:</a:t>
            </a:r>
          </a:p>
          <a:p>
            <a:endParaRPr lang="es-ES" sz="1800" dirty="0"/>
          </a:p>
          <a:p>
            <a:pPr marL="342900" lvl="0" indent="-342900">
              <a:buFont typeface="Arial" panose="020B0604020202020204" pitchFamily="34" charset="0"/>
              <a:buChar char="•"/>
            </a:pPr>
            <a:r>
              <a:rPr lang="es-ES" sz="1800" dirty="0"/>
              <a:t>Debe haber un único archivo POM para cada proyecto.</a:t>
            </a:r>
          </a:p>
          <a:p>
            <a:pPr marL="342900" lvl="0" indent="-342900">
              <a:buFont typeface="Arial" panose="020B0604020202020204" pitchFamily="34" charset="0"/>
              <a:buChar char="•"/>
            </a:pPr>
            <a:endParaRPr lang="es-ES" sz="1800" dirty="0"/>
          </a:p>
          <a:p>
            <a:pPr marL="342900" lvl="0" indent="-342900">
              <a:buFont typeface="Arial" panose="020B0604020202020204" pitchFamily="34" charset="0"/>
              <a:buChar char="•"/>
            </a:pPr>
            <a:r>
              <a:rPr lang="es-ES" sz="1800" dirty="0"/>
              <a:t>Todos los archivos POM requieren la etiqueta </a:t>
            </a:r>
            <a:r>
              <a:rPr lang="es-ES" sz="1800" dirty="0" err="1"/>
              <a:t>proyect</a:t>
            </a:r>
            <a:r>
              <a:rPr lang="es-ES" sz="1800" dirty="0"/>
              <a:t> y tres campos obligatorios: </a:t>
            </a:r>
            <a:r>
              <a:rPr lang="es-ES" sz="1800" dirty="0" err="1"/>
              <a:t>groupId</a:t>
            </a:r>
            <a:r>
              <a:rPr lang="es-ES" sz="1800" dirty="0"/>
              <a:t>, </a:t>
            </a:r>
            <a:r>
              <a:rPr lang="es-ES" sz="1800" dirty="0" err="1"/>
              <a:t>artifactId</a:t>
            </a:r>
            <a:r>
              <a:rPr lang="es-ES" sz="1800" dirty="0"/>
              <a:t>, </a:t>
            </a:r>
            <a:r>
              <a:rPr lang="es-ES" sz="1800" dirty="0" err="1"/>
              <a:t>version</a:t>
            </a:r>
            <a:r>
              <a:rPr lang="es-ES" sz="1800" dirty="0"/>
              <a:t>.</a:t>
            </a:r>
          </a:p>
          <a:p>
            <a:pPr marL="342900" lvl="0" indent="-342900">
              <a:buFont typeface="Arial" panose="020B0604020202020204" pitchFamily="34" charset="0"/>
              <a:buChar char="•"/>
            </a:pPr>
            <a:endParaRPr lang="es-ES" sz="1800" dirty="0"/>
          </a:p>
          <a:p>
            <a:pPr marL="342900" lvl="0" indent="-342900">
              <a:buFont typeface="Arial" panose="020B0604020202020204" pitchFamily="34" charset="0"/>
              <a:buChar char="•"/>
            </a:pPr>
            <a:r>
              <a:rPr lang="es-ES" sz="1800" dirty="0"/>
              <a:t>La notación de proyectos en el repositorio es </a:t>
            </a:r>
            <a:r>
              <a:rPr lang="es-ES" sz="1800" dirty="0" err="1"/>
              <a:t>groupId:artifactId:version</a:t>
            </a:r>
            <a:r>
              <a:rPr lang="es-ES" sz="1800" dirty="0"/>
              <a:t>.</a:t>
            </a:r>
          </a:p>
        </p:txBody>
      </p:sp>
    </p:spTree>
    <p:extLst>
      <p:ext uri="{BB962C8B-B14F-4D97-AF65-F5344CB8AC3E}">
        <p14:creationId xmlns:p14="http://schemas.microsoft.com/office/powerpoint/2010/main" val="1986795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8">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0">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231495" y="2053641"/>
            <a:ext cx="4077746" cy="2760098"/>
          </a:xfrm>
        </p:spPr>
        <p:txBody>
          <a:bodyPr vert="horz" lIns="91440" tIns="45720" rIns="91440" bIns="45720" rtlCol="0" anchor="ctr">
            <a:normAutofit/>
          </a:bodyPr>
          <a:lstStyle/>
          <a:p>
            <a:r>
              <a:rPr lang="en-US" sz="4400" kern="1200" dirty="0" err="1">
                <a:solidFill>
                  <a:srgbClr val="FFFFFF"/>
                </a:solidFill>
                <a:latin typeface="+mj-lt"/>
                <a:ea typeface="+mj-ea"/>
                <a:cs typeface="+mj-cs"/>
              </a:rPr>
              <a:t>Construcción</a:t>
            </a:r>
            <a:r>
              <a:rPr lang="en-US" sz="4400" kern="1200" dirty="0">
                <a:solidFill>
                  <a:srgbClr val="FFFFFF"/>
                </a:solidFill>
                <a:latin typeface="+mj-lt"/>
                <a:ea typeface="+mj-ea"/>
                <a:cs typeface="+mj-cs"/>
              </a:rPr>
              <a:t> de software con Maven</a:t>
            </a:r>
          </a:p>
        </p:txBody>
      </p:sp>
      <p:sp>
        <p:nvSpPr>
          <p:cNvPr id="12" name="Text Box 3">
            <a:extLst>
              <a:ext uri="{FF2B5EF4-FFF2-40B4-BE49-F238E27FC236}">
                <a16:creationId xmlns:a16="http://schemas.microsoft.com/office/drawing/2014/main" id="{0BA62920-A62F-45E5-9765-88D5E04D864E}"/>
              </a:ext>
            </a:extLst>
          </p:cNvPr>
          <p:cNvSpPr txBox="1">
            <a:spLocks noChangeArrowheads="1"/>
          </p:cNvSpPr>
          <p:nvPr/>
        </p:nvSpPr>
        <p:spPr bwMode="auto">
          <a:xfrm>
            <a:off x="6090574" y="801866"/>
            <a:ext cx="5306084" cy="523063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nSpc>
                <a:spcPct val="90000"/>
              </a:lnSpc>
              <a:spcAft>
                <a:spcPts val="600"/>
              </a:spcAft>
            </a:pPr>
            <a:r>
              <a:rPr lang="en-US" sz="2400" dirty="0" err="1">
                <a:solidFill>
                  <a:srgbClr val="000000"/>
                </a:solidFill>
                <a:latin typeface="+mn-lt"/>
                <a:ea typeface="+mn-ea"/>
              </a:rPr>
              <a:t>Creación</a:t>
            </a:r>
            <a:r>
              <a:rPr lang="en-US" sz="2400" dirty="0">
                <a:solidFill>
                  <a:srgbClr val="000000"/>
                </a:solidFill>
                <a:latin typeface="+mn-lt"/>
                <a:ea typeface="+mn-ea"/>
              </a:rPr>
              <a:t> de un </a:t>
            </a:r>
            <a:r>
              <a:rPr lang="en-US" sz="2400" dirty="0" err="1">
                <a:solidFill>
                  <a:srgbClr val="000000"/>
                </a:solidFill>
                <a:latin typeface="+mn-lt"/>
                <a:ea typeface="+mn-ea"/>
              </a:rPr>
              <a:t>proyecto</a:t>
            </a:r>
            <a:r>
              <a:rPr lang="en-US" sz="2400" dirty="0">
                <a:solidFill>
                  <a:srgbClr val="000000"/>
                </a:solidFill>
                <a:latin typeface="+mn-lt"/>
                <a:ea typeface="+mn-ea"/>
              </a:rPr>
              <a:t> Maven:</a:t>
            </a:r>
          </a:p>
          <a:p>
            <a:pPr indent="-228600">
              <a:lnSpc>
                <a:spcPct val="90000"/>
              </a:lnSpc>
              <a:spcAft>
                <a:spcPts val="600"/>
              </a:spcAft>
              <a:buFont typeface="Arial" panose="020B0604020202020204" pitchFamily="34" charset="0"/>
              <a:buChar char="•"/>
            </a:pPr>
            <a:endParaRPr lang="en-US" sz="2400" dirty="0">
              <a:solidFill>
                <a:srgbClr val="000000"/>
              </a:solidFill>
              <a:latin typeface="+mn-lt"/>
              <a:ea typeface="+mn-ea"/>
            </a:endParaRPr>
          </a:p>
          <a:p>
            <a:pPr>
              <a:lnSpc>
                <a:spcPct val="90000"/>
              </a:lnSpc>
              <a:spcAft>
                <a:spcPts val="600"/>
              </a:spcAft>
            </a:pPr>
            <a:r>
              <a:rPr lang="en-US" sz="2400" dirty="0">
                <a:solidFill>
                  <a:srgbClr val="000000"/>
                </a:solidFill>
                <a:latin typeface="+mn-lt"/>
                <a:ea typeface="+mn-ea"/>
                <a:hlinkClick r:id="rId3"/>
              </a:rPr>
              <a:t>https://www.tutorialspoint.com/maven/maven_eclispe_ide.htm</a:t>
            </a:r>
            <a:endParaRPr lang="en-US" sz="2400" dirty="0">
              <a:solidFill>
                <a:srgbClr val="000000"/>
              </a:solidFill>
              <a:latin typeface="+mn-lt"/>
              <a:ea typeface="+mn-ea"/>
            </a:endParaRPr>
          </a:p>
          <a:p>
            <a:pPr indent="-228600">
              <a:lnSpc>
                <a:spcPct val="90000"/>
              </a:lnSpc>
              <a:spcAft>
                <a:spcPts val="600"/>
              </a:spcAft>
              <a:buFont typeface="Arial" panose="020B0604020202020204" pitchFamily="34" charset="0"/>
              <a:buChar char="•"/>
            </a:pPr>
            <a:endParaRPr lang="en-US" sz="2400" dirty="0">
              <a:solidFill>
                <a:srgbClr val="000000"/>
              </a:solidFill>
              <a:latin typeface="+mn-lt"/>
              <a:ea typeface="+mn-ea"/>
            </a:endParaRPr>
          </a:p>
        </p:txBody>
      </p:sp>
    </p:spTree>
    <p:extLst>
      <p:ext uri="{BB962C8B-B14F-4D97-AF65-F5344CB8AC3E}">
        <p14:creationId xmlns:p14="http://schemas.microsoft.com/office/powerpoint/2010/main" val="365186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Construcción</a:t>
            </a:r>
            <a:r>
              <a:rPr lang="en-US" dirty="0"/>
              <a:t> de software con Maven</a:t>
            </a:r>
          </a:p>
        </p:txBody>
      </p:sp>
      <p:sp>
        <p:nvSpPr>
          <p:cNvPr id="4" name="Text Box 4">
            <a:extLst>
              <a:ext uri="{FF2B5EF4-FFF2-40B4-BE49-F238E27FC236}">
                <a16:creationId xmlns:a16="http://schemas.microsoft.com/office/drawing/2014/main" id="{D1B5D27C-CB85-42D8-86D5-298B23F31C26}"/>
              </a:ext>
            </a:extLst>
          </p:cNvPr>
          <p:cNvSpPr txBox="1">
            <a:spLocks noChangeArrowheads="1"/>
          </p:cNvSpPr>
          <p:nvPr/>
        </p:nvSpPr>
        <p:spPr bwMode="auto">
          <a:xfrm>
            <a:off x="1149093" y="2107164"/>
            <a:ext cx="9991658" cy="3939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ES" sz="1800" dirty="0"/>
              <a:t>El </a:t>
            </a:r>
            <a:r>
              <a:rPr lang="es-ES" sz="1800" b="1" dirty="0"/>
              <a:t>ciclo de vida de construcción</a:t>
            </a:r>
            <a:r>
              <a:rPr lang="es-ES" sz="1800" dirty="0"/>
              <a:t> es una secuencia bien definida de fases que indican el orden de ejecución de los objetivos. </a:t>
            </a:r>
          </a:p>
          <a:p>
            <a:endParaRPr lang="es-ES" sz="1800" dirty="0"/>
          </a:p>
          <a:p>
            <a:r>
              <a:rPr lang="es-ES" sz="1800" dirty="0"/>
              <a:t>Un objetivo, o de ahora en adelante “</a:t>
            </a:r>
            <a:r>
              <a:rPr lang="es-ES" sz="1800" b="1" dirty="0" err="1"/>
              <a:t>goal</a:t>
            </a:r>
            <a:r>
              <a:rPr lang="es-ES" sz="1800" dirty="0"/>
              <a:t>”, representa una tarea específica que contribuye a la construcción y gestión de un proyecto.</a:t>
            </a:r>
          </a:p>
          <a:p>
            <a:endParaRPr lang="es-ES" sz="1800" dirty="0"/>
          </a:p>
          <a:p>
            <a:r>
              <a:rPr lang="es-ES" sz="1800" dirty="0"/>
              <a:t>Cuando Maven comienza a construir un proyecto, pasa por una secuencia definida de fases y ejecuta objetivos, que se registran con cada fase.</a:t>
            </a:r>
          </a:p>
          <a:p>
            <a:endParaRPr lang="es-ES" sz="1800" dirty="0"/>
          </a:p>
          <a:p>
            <a:r>
              <a:rPr lang="es-ES" sz="1800" dirty="0"/>
              <a:t>Maven tiene los siguientes tres ciclos de vida estándar:</a:t>
            </a:r>
          </a:p>
          <a:p>
            <a:endParaRPr lang="es-ES" sz="1800" dirty="0"/>
          </a:p>
          <a:p>
            <a:pPr marL="342900" lvl="0" indent="-342900">
              <a:buFont typeface="Arial" panose="020B0604020202020204" pitchFamily="34" charset="0"/>
              <a:buChar char="•"/>
            </a:pPr>
            <a:r>
              <a:rPr lang="en-US" sz="1800" dirty="0"/>
              <a:t>clean</a:t>
            </a:r>
            <a:endParaRPr lang="es-ES" sz="1800" dirty="0"/>
          </a:p>
          <a:p>
            <a:pPr marL="342900" lvl="0" indent="-342900">
              <a:buFont typeface="Arial" panose="020B0604020202020204" pitchFamily="34" charset="0"/>
              <a:buChar char="•"/>
            </a:pPr>
            <a:r>
              <a:rPr lang="en-US" sz="1800" dirty="0"/>
              <a:t>default (o build)</a:t>
            </a:r>
            <a:endParaRPr lang="es-ES" sz="1800" dirty="0"/>
          </a:p>
          <a:p>
            <a:pPr marL="342900" lvl="0" indent="-342900">
              <a:buFont typeface="Arial" panose="020B0604020202020204" pitchFamily="34" charset="0"/>
              <a:buChar char="•"/>
            </a:pPr>
            <a:r>
              <a:rPr lang="en-US" sz="1800" dirty="0"/>
              <a:t>site</a:t>
            </a:r>
            <a:endParaRPr lang="es-ES" sz="1800" dirty="0"/>
          </a:p>
          <a:p>
            <a:endParaRPr lang="es-ES" sz="1800" dirty="0"/>
          </a:p>
        </p:txBody>
      </p:sp>
    </p:spTree>
    <p:extLst>
      <p:ext uri="{BB962C8B-B14F-4D97-AF65-F5344CB8AC3E}">
        <p14:creationId xmlns:p14="http://schemas.microsoft.com/office/powerpoint/2010/main" val="276398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a:extLst>
              <a:ext uri="{FF2B5EF4-FFF2-40B4-BE49-F238E27FC236}">
                <a16:creationId xmlns:a16="http://schemas.microsoft.com/office/drawing/2014/main" id="{0BA62920-A62F-45E5-9765-88D5E04D864E}"/>
              </a:ext>
            </a:extLst>
          </p:cNvPr>
          <p:cNvSpPr txBox="1">
            <a:spLocks noChangeArrowheads="1"/>
          </p:cNvSpPr>
          <p:nvPr/>
        </p:nvSpPr>
        <p:spPr bwMode="auto">
          <a:xfrm>
            <a:off x="1149093" y="2544776"/>
            <a:ext cx="9777407" cy="276009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s-ES" dirty="0">
                <a:solidFill>
                  <a:schemeClr val="accent1">
                    <a:lumMod val="60000"/>
                    <a:lumOff val="40000"/>
                  </a:schemeClr>
                </a:solidFill>
                <a:latin typeface="Arial" pitchFamily="34" charset="0"/>
                <a:ea typeface="+mj-ea"/>
                <a:cs typeface="Arial" pitchFamily="34" charset="0"/>
              </a:rPr>
              <a:t>El orden de las fases y los </a:t>
            </a:r>
            <a:r>
              <a:rPr lang="es-ES" dirty="0" err="1">
                <a:solidFill>
                  <a:schemeClr val="accent1">
                    <a:lumMod val="60000"/>
                    <a:lumOff val="40000"/>
                  </a:schemeClr>
                </a:solidFill>
                <a:latin typeface="Arial" pitchFamily="34" charset="0"/>
                <a:ea typeface="+mj-ea"/>
                <a:cs typeface="Arial" pitchFamily="34" charset="0"/>
              </a:rPr>
              <a:t>goals</a:t>
            </a:r>
            <a:r>
              <a:rPr lang="es-ES" dirty="0">
                <a:solidFill>
                  <a:schemeClr val="accent1">
                    <a:lumMod val="60000"/>
                    <a:lumOff val="40000"/>
                  </a:schemeClr>
                </a:solidFill>
                <a:latin typeface="Arial" pitchFamily="34" charset="0"/>
                <a:ea typeface="+mj-ea"/>
                <a:cs typeface="Arial" pitchFamily="34" charset="0"/>
              </a:rPr>
              <a:t> depende de como estén ordenados en su invocación. Por ejemplo:</a:t>
            </a:r>
          </a:p>
          <a:p>
            <a:pPr algn="just"/>
            <a:endParaRPr lang="es-E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r>
              <a:rPr lang="en-US" dirty="0">
                <a:solidFill>
                  <a:schemeClr val="tx1"/>
                </a:solidFill>
              </a:rPr>
              <a:t> </a:t>
            </a:r>
            <a:endParaRPr lang="es-ES" dirty="0">
              <a:solidFill>
                <a:schemeClr val="tx1"/>
              </a:solidFill>
            </a:endParaRPr>
          </a:p>
          <a:p>
            <a:pPr algn="just"/>
            <a:r>
              <a:rPr lang="es-ES" dirty="0">
                <a:solidFill>
                  <a:schemeClr val="accent1">
                    <a:lumMod val="60000"/>
                    <a:lumOff val="40000"/>
                  </a:schemeClr>
                </a:solidFill>
                <a:latin typeface="Arial" pitchFamily="34" charset="0"/>
                <a:ea typeface="+mj-ea"/>
                <a:cs typeface="Arial" pitchFamily="34" charset="0"/>
              </a:rPr>
              <a:t>Aquí se ejecutará primero la fase de </a:t>
            </a:r>
            <a:r>
              <a:rPr lang="es-ES" dirty="0" err="1">
                <a:solidFill>
                  <a:schemeClr val="accent1">
                    <a:lumMod val="60000"/>
                    <a:lumOff val="40000"/>
                  </a:schemeClr>
                </a:solidFill>
                <a:latin typeface="Arial" pitchFamily="34" charset="0"/>
                <a:ea typeface="+mj-ea"/>
                <a:cs typeface="Arial" pitchFamily="34" charset="0"/>
              </a:rPr>
              <a:t>clean</a:t>
            </a:r>
            <a:r>
              <a:rPr lang="es-ES" dirty="0">
                <a:solidFill>
                  <a:schemeClr val="accent1">
                    <a:lumMod val="60000"/>
                    <a:lumOff val="40000"/>
                  </a:schemeClr>
                </a:solidFill>
                <a:latin typeface="Arial" pitchFamily="34" charset="0"/>
                <a:ea typeface="+mj-ea"/>
                <a:cs typeface="Arial" pitchFamily="34" charset="0"/>
              </a:rPr>
              <a:t>, seguida del </a:t>
            </a:r>
            <a:r>
              <a:rPr lang="es-ES" dirty="0" err="1">
                <a:solidFill>
                  <a:schemeClr val="accent1">
                    <a:lumMod val="60000"/>
                    <a:lumOff val="40000"/>
                  </a:schemeClr>
                </a:solidFill>
                <a:latin typeface="Arial" pitchFamily="34" charset="0"/>
                <a:ea typeface="+mj-ea"/>
                <a:cs typeface="Arial" pitchFamily="34" charset="0"/>
              </a:rPr>
              <a:t>goal</a:t>
            </a:r>
            <a:r>
              <a:rPr lang="es-ES" dirty="0">
                <a:solidFill>
                  <a:schemeClr val="accent1">
                    <a:lumMod val="60000"/>
                    <a:lumOff val="40000"/>
                  </a:schemeClr>
                </a:solidFill>
                <a:latin typeface="Arial" pitchFamily="34" charset="0"/>
                <a:ea typeface="+mj-ea"/>
                <a:cs typeface="Arial" pitchFamily="34" charset="0"/>
              </a:rPr>
              <a:t> de </a:t>
            </a:r>
            <a:r>
              <a:rPr lang="es-ES" dirty="0" err="1">
                <a:solidFill>
                  <a:schemeClr val="accent1">
                    <a:lumMod val="60000"/>
                    <a:lumOff val="40000"/>
                  </a:schemeClr>
                </a:solidFill>
                <a:latin typeface="Arial" pitchFamily="34" charset="0"/>
                <a:ea typeface="+mj-ea"/>
                <a:cs typeface="Arial" pitchFamily="34" charset="0"/>
              </a:rPr>
              <a:t>dependency:copy-dependencies</a:t>
            </a:r>
            <a:r>
              <a:rPr lang="es-ES" dirty="0">
                <a:solidFill>
                  <a:schemeClr val="accent1">
                    <a:lumMod val="60000"/>
                    <a:lumOff val="40000"/>
                  </a:schemeClr>
                </a:solidFill>
                <a:latin typeface="Arial" pitchFamily="34" charset="0"/>
                <a:ea typeface="+mj-ea"/>
                <a:cs typeface="Arial" pitchFamily="34" charset="0"/>
              </a:rPr>
              <a:t>, y finalmente se ejecutará la fase de </a:t>
            </a:r>
            <a:r>
              <a:rPr lang="es-ES" dirty="0" err="1">
                <a:solidFill>
                  <a:schemeClr val="accent1">
                    <a:lumMod val="60000"/>
                    <a:lumOff val="40000"/>
                  </a:schemeClr>
                </a:solidFill>
                <a:latin typeface="Arial" pitchFamily="34" charset="0"/>
                <a:ea typeface="+mj-ea"/>
                <a:cs typeface="Arial" pitchFamily="34" charset="0"/>
              </a:rPr>
              <a:t>package</a:t>
            </a:r>
            <a:r>
              <a:rPr lang="es-ES" dirty="0">
                <a:solidFill>
                  <a:schemeClr val="accent1">
                    <a:lumMod val="60000"/>
                    <a:lumOff val="40000"/>
                  </a:schemeClr>
                </a:solidFill>
                <a:latin typeface="Arial" pitchFamily="34" charset="0"/>
                <a:ea typeface="+mj-ea"/>
                <a:cs typeface="Arial" pitchFamily="34" charset="0"/>
              </a:rPr>
              <a:t>.</a:t>
            </a:r>
          </a:p>
          <a:p>
            <a:pPr indent="-228600" algn="just">
              <a:lnSpc>
                <a:spcPct val="90000"/>
              </a:lnSpc>
              <a:spcAft>
                <a:spcPts val="600"/>
              </a:spcAft>
              <a:buFont typeface="Arial" panose="020B0604020202020204" pitchFamily="34" charset="0"/>
              <a:buChar char="•"/>
            </a:pPr>
            <a:endParaRPr lang="en-US" sz="2400" dirty="0">
              <a:solidFill>
                <a:schemeClr val="tx1"/>
              </a:solidFill>
              <a:latin typeface="+mn-lt"/>
              <a:ea typeface="+mn-ea"/>
            </a:endParaRPr>
          </a:p>
        </p:txBody>
      </p:sp>
      <p:pic>
        <p:nvPicPr>
          <p:cNvPr id="3" name="Picture 2">
            <a:extLst>
              <a:ext uri="{FF2B5EF4-FFF2-40B4-BE49-F238E27FC236}">
                <a16:creationId xmlns:a16="http://schemas.microsoft.com/office/drawing/2014/main" id="{BB715486-07BB-4AFE-9052-7180632F8174}"/>
              </a:ext>
            </a:extLst>
          </p:cNvPr>
          <p:cNvPicPr>
            <a:picLocks noChangeAspect="1"/>
          </p:cNvPicPr>
          <p:nvPr/>
        </p:nvPicPr>
        <p:blipFill>
          <a:blip r:embed="rId2"/>
          <a:stretch>
            <a:fillRect/>
          </a:stretch>
        </p:blipFill>
        <p:spPr>
          <a:xfrm>
            <a:off x="1575756" y="3372298"/>
            <a:ext cx="9040487" cy="552527"/>
          </a:xfrm>
          <a:prstGeom prst="rect">
            <a:avLst/>
          </a:prstGeom>
        </p:spPr>
      </p:pic>
      <p:sp>
        <p:nvSpPr>
          <p:cNvPr id="11" name="Title 5">
            <a:extLst>
              <a:ext uri="{FF2B5EF4-FFF2-40B4-BE49-F238E27FC236}">
                <a16:creationId xmlns:a16="http://schemas.microsoft.com/office/drawing/2014/main" id="{87B679D1-3A83-42A3-BF2F-BAF2B3FE9411}"/>
              </a:ext>
            </a:extLst>
          </p:cNvPr>
          <p:cNvSpPr txBox="1">
            <a:spLocks/>
          </p:cNvSpPr>
          <p:nvPr/>
        </p:nvSpPr>
        <p:spPr>
          <a:xfrm>
            <a:off x="1149093" y="185060"/>
            <a:ext cx="7997521" cy="171838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a:t>Construcción de software con Maven</a:t>
            </a:r>
            <a:endParaRPr lang="en-US" dirty="0"/>
          </a:p>
        </p:txBody>
      </p:sp>
    </p:spTree>
    <p:extLst>
      <p:ext uri="{BB962C8B-B14F-4D97-AF65-F5344CB8AC3E}">
        <p14:creationId xmlns:p14="http://schemas.microsoft.com/office/powerpoint/2010/main" val="4052096000"/>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708F5BD837BC4A89E2529A879F0C73" ma:contentTypeVersion="2" ma:contentTypeDescription="Create a new document." ma:contentTypeScope="" ma:versionID="f63a7b406946430f0a66dd2c2e7e326b">
  <xsd:schema xmlns:xsd="http://www.w3.org/2001/XMLSchema" xmlns:xs="http://www.w3.org/2001/XMLSchema" xmlns:p="http://schemas.microsoft.com/office/2006/metadata/properties" xmlns:ns2="9bde43a9-8c66-48cb-8f64-af0f11e05ed0" targetNamespace="http://schemas.microsoft.com/office/2006/metadata/properties" ma:root="true" ma:fieldsID="c2a0431caea1d2e64200c8e04bf6f504" ns2:_="">
    <xsd:import namespace="9bde43a9-8c66-48cb-8f64-af0f11e05ed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de43a9-8c66-48cb-8f64-af0f11e05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2.xml><?xml version="1.0" encoding="utf-8"?>
<ds:datastoreItem xmlns:ds="http://schemas.openxmlformats.org/officeDocument/2006/customXml" ds:itemID="{46BFFC05-B2F6-4CED-BE65-F75B1EB7AD7B}">
  <ds:schemaRef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40094F7-0AA6-447F-A7D0-D490ACCC352C}"/>
</file>

<file path=docProps/app.xml><?xml version="1.0" encoding="utf-8"?>
<Properties xmlns="http://schemas.openxmlformats.org/officeDocument/2006/extended-properties" xmlns:vt="http://schemas.openxmlformats.org/officeDocument/2006/docPropsVTypes">
  <TotalTime>704</TotalTime>
  <Words>1184</Words>
  <Application>Microsoft Office PowerPoint</Application>
  <PresentationFormat>Widescreen</PresentationFormat>
  <Paragraphs>164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Graphik</vt:lpstr>
      <vt:lpstr>GT Sectra Fine</vt:lpstr>
      <vt:lpstr>GT Sectra Fine Bk</vt:lpstr>
      <vt:lpstr>System Font</vt:lpstr>
      <vt:lpstr>Office Theme</vt:lpstr>
      <vt:lpstr>Java</vt:lpstr>
      <vt:lpstr>Construcción de software con Maven</vt:lpstr>
      <vt:lpstr>Construcción de software con Maven</vt:lpstr>
      <vt:lpstr>Construcción de software con Maven</vt:lpstr>
      <vt:lpstr>Construcción de software con Maven</vt:lpstr>
      <vt:lpstr>Construcción de software con Maven</vt:lpstr>
      <vt:lpstr>Construcción de software con Maven</vt:lpstr>
      <vt:lpstr>Construcción de software con Maven</vt:lpstr>
      <vt:lpstr>PowerPoint Presentation</vt:lpstr>
      <vt:lpstr>Construcción de software con Maven</vt:lpstr>
      <vt:lpstr>Construcción de software con Maven</vt:lpstr>
      <vt:lpstr>Construcción de software con Maven</vt:lpstr>
      <vt:lpstr>Construcción de software con Maven</vt:lpstr>
      <vt:lpstr>Construcción de software con Maven</vt:lpstr>
      <vt:lpstr>Construcción de software con Maven</vt:lpstr>
      <vt:lpstr>Construcción de software con Maven</vt:lpstr>
      <vt:lpstr>Construcción de software con Maven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Prieto Villar, José M.</dc:creator>
  <cp:lastModifiedBy>Prieto Villar, José M.</cp:lastModifiedBy>
  <cp:revision>1</cp:revision>
  <dcterms:created xsi:type="dcterms:W3CDTF">2021-03-16T22:40:07Z</dcterms:created>
  <dcterms:modified xsi:type="dcterms:W3CDTF">2021-04-07T06:15:05Z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0x01010026708F5BD837BC4A89E2529A879F0C73</vt:lpwstr>
  </property>
</Properties>
</file>